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7" r:id="rId2"/>
    <p:sldId id="256" r:id="rId3"/>
    <p:sldId id="264" r:id="rId4"/>
    <p:sldId id="266" r:id="rId5"/>
    <p:sldId id="275" r:id="rId6"/>
    <p:sldId id="276" r:id="rId7"/>
    <p:sldId id="277" r:id="rId8"/>
    <p:sldId id="278" r:id="rId9"/>
    <p:sldId id="279" r:id="rId10"/>
    <p:sldId id="280" r:id="rId11"/>
    <p:sldId id="281" r:id="rId12"/>
    <p:sldId id="288" r:id="rId13"/>
    <p:sldId id="289" r:id="rId14"/>
    <p:sldId id="290" r:id="rId15"/>
    <p:sldId id="291" r:id="rId16"/>
    <p:sldId id="292" r:id="rId17"/>
    <p:sldId id="293" r:id="rId18"/>
    <p:sldId id="294"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401CE-EBC9-4891-B29D-689B4050CB8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31176BF0-8CA8-4594-852F-976ED36B13DA}">
      <dgm:prSet phldrT="[Текст]" phldr="1"/>
      <dgm:spPr/>
      <dgm:t>
        <a:bodyPr/>
        <a:lstStyle/>
        <a:p>
          <a:endParaRPr lang="ru-RU" dirty="0"/>
        </a:p>
      </dgm:t>
    </dgm:pt>
    <dgm:pt modelId="{6362D8CF-BA2C-4163-A498-E18DDE89487E}" type="parTrans" cxnId="{149F0386-F6E9-4B7A-AB0D-425263C18F75}">
      <dgm:prSet/>
      <dgm:spPr/>
      <dgm:t>
        <a:bodyPr/>
        <a:lstStyle/>
        <a:p>
          <a:endParaRPr lang="ru-RU"/>
        </a:p>
      </dgm:t>
    </dgm:pt>
    <dgm:pt modelId="{9BD4D88F-D887-4401-A60B-F47A602B784A}" type="sibTrans" cxnId="{149F0386-F6E9-4B7A-AB0D-425263C18F75}">
      <dgm:prSet/>
      <dgm:spPr/>
      <dgm:t>
        <a:bodyPr/>
        <a:lstStyle/>
        <a:p>
          <a:endParaRPr lang="ru-RU"/>
        </a:p>
      </dgm:t>
    </dgm:pt>
    <dgm:pt modelId="{2404048F-61F4-4A5B-8D7B-BAAD8894B061}">
      <dgm:prSet phldrT="[Текст]" custT="1"/>
      <dgm:spPr/>
      <dgm:t>
        <a:bodyPr/>
        <a:lstStyle/>
        <a:p>
          <a:r>
            <a:rPr lang="ru-RU" sz="1400" dirty="0" smtClean="0">
              <a:solidFill>
                <a:schemeClr val="bg1"/>
              </a:solidFill>
              <a:latin typeface="Arial"/>
              <a:ea typeface="Times New Roman"/>
            </a:rPr>
            <a:t>. </a:t>
          </a:r>
          <a:r>
            <a:rPr lang="ru-RU" sz="1800" b="1" dirty="0" err="1" smtClean="0">
              <a:solidFill>
                <a:schemeClr val="bg1"/>
              </a:solidFill>
              <a:latin typeface="Times New Roman" pitchFamily="18" charset="0"/>
              <a:ea typeface="Times New Roman"/>
              <a:cs typeface="Times New Roman" pitchFamily="18" charset="0"/>
            </a:rPr>
            <a:t>Оқу барысында</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регламентке</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назар</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аудару</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қажет.</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Мысалы</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белгіленген</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уақыттан асып</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кетпеу</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бөгде кісінің пікірін</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сыйлау</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сөзді бөлмеу, оның ар-ожданын</a:t>
          </a:r>
          <a:r>
            <a:rPr lang="ru-RU" sz="1800" b="1" dirty="0" smtClean="0">
              <a:solidFill>
                <a:schemeClr val="bg1"/>
              </a:solidFill>
              <a:latin typeface="Times New Roman" pitchFamily="18" charset="0"/>
              <a:ea typeface="Times New Roman"/>
              <a:cs typeface="Times New Roman" pitchFamily="18" charset="0"/>
            </a:rPr>
            <a:t> </a:t>
          </a:r>
          <a:r>
            <a:rPr lang="ru-RU" sz="1800" b="1" dirty="0" err="1" smtClean="0">
              <a:solidFill>
                <a:schemeClr val="bg1"/>
              </a:solidFill>
              <a:latin typeface="Times New Roman" pitchFamily="18" charset="0"/>
              <a:ea typeface="Times New Roman"/>
              <a:cs typeface="Times New Roman" pitchFamily="18" charset="0"/>
            </a:rPr>
            <a:t>сыйлау</a:t>
          </a:r>
          <a:r>
            <a:rPr lang="ru-RU" sz="1100" b="1" dirty="0" smtClean="0">
              <a:solidFill>
                <a:srgbClr val="3C4046"/>
              </a:solidFill>
              <a:latin typeface="Times New Roman" pitchFamily="18" charset="0"/>
              <a:ea typeface="Times New Roman"/>
              <a:cs typeface="Times New Roman" pitchFamily="18" charset="0"/>
            </a:rPr>
            <a:t>.</a:t>
          </a:r>
          <a:endParaRPr lang="ru-RU" sz="1100" b="1" dirty="0">
            <a:latin typeface="Times New Roman" pitchFamily="18" charset="0"/>
            <a:cs typeface="Times New Roman" pitchFamily="18" charset="0"/>
          </a:endParaRPr>
        </a:p>
      </dgm:t>
    </dgm:pt>
    <dgm:pt modelId="{3505311C-914A-469D-9F75-634138655B70}" type="parTrans" cxnId="{5EBE504E-1C96-41C1-84F2-FB6D174029E5}">
      <dgm:prSet/>
      <dgm:spPr/>
      <dgm:t>
        <a:bodyPr/>
        <a:lstStyle/>
        <a:p>
          <a:endParaRPr lang="ru-RU"/>
        </a:p>
      </dgm:t>
    </dgm:pt>
    <dgm:pt modelId="{3D4333D8-C257-4369-BB94-F2EB2673214B}" type="sibTrans" cxnId="{5EBE504E-1C96-41C1-84F2-FB6D174029E5}">
      <dgm:prSet/>
      <dgm:spPr/>
      <dgm:t>
        <a:bodyPr/>
        <a:lstStyle/>
        <a:p>
          <a:endParaRPr lang="ru-RU"/>
        </a:p>
      </dgm:t>
    </dgm:pt>
    <dgm:pt modelId="{CABCC3C8-1D9E-46AD-85EA-142321675C5E}">
      <dgm:prSet phldrT="[Текст]" custT="1"/>
      <dgm:spPr/>
      <dgm:t>
        <a:bodyPr/>
        <a:lstStyle/>
        <a:p>
          <a:r>
            <a:rPr lang="ru-RU" sz="1600" dirty="0" err="1" smtClean="0">
              <a:solidFill>
                <a:schemeClr val="bg1"/>
              </a:solidFill>
              <a:latin typeface="Times New Roman" pitchFamily="18" charset="0"/>
              <a:ea typeface="Times New Roman"/>
              <a:cs typeface="Times New Roman" pitchFamily="18" charset="0"/>
            </a:rPr>
            <a:t>Оқушыларды </a:t>
          </a:r>
          <a:r>
            <a:rPr lang="ru-RU" sz="1600" dirty="0" smtClean="0">
              <a:solidFill>
                <a:schemeClr val="bg1"/>
              </a:solidFill>
              <a:latin typeface="Times New Roman" pitchFamily="18" charset="0"/>
              <a:ea typeface="Times New Roman"/>
              <a:cs typeface="Times New Roman" pitchFamily="18" charset="0"/>
            </a:rPr>
            <a:t>проблема </a:t>
          </a:r>
          <a:r>
            <a:rPr lang="ru-RU" sz="1600" dirty="0" err="1" smtClean="0">
              <a:solidFill>
                <a:schemeClr val="bg1"/>
              </a:solidFill>
              <a:latin typeface="Times New Roman" pitchFamily="18" charset="0"/>
              <a:ea typeface="Times New Roman"/>
              <a:cs typeface="Times New Roman" pitchFamily="18" charset="0"/>
            </a:rPr>
            <a:t>шешу</a:t>
          </a:r>
          <a:r>
            <a:rPr lang="ru-RU" sz="1600" dirty="0" smtClean="0">
              <a:solidFill>
                <a:schemeClr val="bg1"/>
              </a:solidFill>
              <a:latin typeface="Times New Roman" pitchFamily="18" charset="0"/>
              <a:ea typeface="Times New Roman"/>
              <a:cs typeface="Times New Roman" pitchFamily="18" charset="0"/>
            </a:rPr>
            <a:t> </a:t>
          </a:r>
          <a:r>
            <a:rPr lang="ru-RU" sz="1800" dirty="0" err="1" smtClean="0">
              <a:solidFill>
                <a:schemeClr val="bg1"/>
              </a:solidFill>
              <a:latin typeface="Times New Roman" pitchFamily="18" charset="0"/>
              <a:ea typeface="Times New Roman"/>
              <a:cs typeface="Times New Roman" pitchFamily="18" charset="0"/>
            </a:rPr>
            <a:t>барысында</a:t>
          </a:r>
          <a:r>
            <a:rPr lang="ru-RU" sz="1800" dirty="0" smtClean="0">
              <a:solidFill>
                <a:schemeClr val="bg1"/>
              </a:solidFill>
              <a:latin typeface="Times New Roman" pitchFamily="18" charset="0"/>
              <a:ea typeface="Times New Roman"/>
              <a:cs typeface="Times New Roman" pitchFamily="18" charset="0"/>
            </a:rPr>
            <a:t> </a:t>
          </a:r>
          <a:r>
            <a:rPr lang="ru-RU" sz="1800" dirty="0" err="1" smtClean="0">
              <a:solidFill>
                <a:schemeClr val="bg1"/>
              </a:solidFill>
              <a:latin typeface="Times New Roman" pitchFamily="18" charset="0"/>
              <a:ea typeface="Times New Roman"/>
              <a:cs typeface="Times New Roman" pitchFamily="18" charset="0"/>
            </a:rPr>
            <a:t>топқа бөлуге мұқият қарау</a:t>
          </a:r>
          <a:r>
            <a:rPr lang="ru-RU" sz="1800" dirty="0" smtClean="0">
              <a:solidFill>
                <a:schemeClr val="bg1"/>
              </a:solidFill>
              <a:latin typeface="Times New Roman" pitchFamily="18" charset="0"/>
              <a:ea typeface="Times New Roman"/>
              <a:cs typeface="Times New Roman" pitchFamily="18" charset="0"/>
            </a:rPr>
            <a:t> </a:t>
          </a:r>
          <a:endParaRPr lang="ru-RU" sz="1800" dirty="0">
            <a:solidFill>
              <a:schemeClr val="bg1"/>
            </a:solidFill>
            <a:latin typeface="Times New Roman" pitchFamily="18" charset="0"/>
            <a:cs typeface="Times New Roman" pitchFamily="18" charset="0"/>
          </a:endParaRPr>
        </a:p>
      </dgm:t>
    </dgm:pt>
    <dgm:pt modelId="{6764FB45-014A-4164-A760-814E8F12C3AC}" type="parTrans" cxnId="{C7EC0901-7D73-4987-932D-F281D914CEC4}">
      <dgm:prSet/>
      <dgm:spPr/>
      <dgm:t>
        <a:bodyPr/>
        <a:lstStyle/>
        <a:p>
          <a:endParaRPr lang="ru-RU"/>
        </a:p>
      </dgm:t>
    </dgm:pt>
    <dgm:pt modelId="{8D86C072-80E6-45DC-9501-104F757E1C11}" type="sibTrans" cxnId="{C7EC0901-7D73-4987-932D-F281D914CEC4}">
      <dgm:prSet/>
      <dgm:spPr/>
      <dgm:t>
        <a:bodyPr/>
        <a:lstStyle/>
        <a:p>
          <a:endParaRPr lang="ru-RU"/>
        </a:p>
      </dgm:t>
    </dgm:pt>
    <dgm:pt modelId="{6D12ABDC-1112-4174-9B7B-330D1500726A}">
      <dgm:prSet phldrT="[Текст]" custT="1"/>
      <dgm:spPr/>
      <dgm:t>
        <a:bodyPr/>
        <a:lstStyle/>
        <a:p>
          <a:r>
            <a:rPr lang="ru-RU" sz="1800" dirty="0" smtClean="0">
              <a:solidFill>
                <a:schemeClr val="bg1"/>
              </a:solidFill>
              <a:latin typeface="Times New Roman" pitchFamily="18" charset="0"/>
              <a:ea typeface="Times New Roman"/>
              <a:cs typeface="Times New Roman" pitchFamily="18" charset="0"/>
            </a:rPr>
            <a:t>Кабинет  </a:t>
          </a:r>
          <a:r>
            <a:rPr lang="ru-RU" sz="1800" dirty="0" err="1" smtClean="0">
              <a:solidFill>
                <a:schemeClr val="bg1"/>
              </a:solidFill>
              <a:latin typeface="Times New Roman" pitchFamily="18" charset="0"/>
              <a:ea typeface="Times New Roman"/>
              <a:cs typeface="Times New Roman" pitchFamily="18" charset="0"/>
            </a:rPr>
            <a:t>талапқа сай</a:t>
          </a:r>
          <a:r>
            <a:rPr lang="ru-RU" sz="1800" dirty="0" smtClean="0">
              <a:solidFill>
                <a:schemeClr val="bg1"/>
              </a:solidFill>
              <a:latin typeface="Times New Roman" pitchFamily="18" charset="0"/>
              <a:ea typeface="Times New Roman"/>
              <a:cs typeface="Times New Roman" pitchFamily="18" charset="0"/>
            </a:rPr>
            <a:t> </a:t>
          </a:r>
          <a:r>
            <a:rPr lang="ru-RU" sz="1800" dirty="0" err="1" smtClean="0">
              <a:solidFill>
                <a:schemeClr val="bg1"/>
              </a:solidFill>
              <a:latin typeface="Times New Roman" pitchFamily="18" charset="0"/>
              <a:ea typeface="Times New Roman"/>
              <a:cs typeface="Times New Roman" pitchFamily="18" charset="0"/>
            </a:rPr>
            <a:t>болуы</a:t>
          </a:r>
          <a:r>
            <a:rPr lang="ru-RU" sz="1800" dirty="0" smtClean="0">
              <a:solidFill>
                <a:schemeClr val="bg1"/>
              </a:solidFill>
              <a:latin typeface="Times New Roman" pitchFamily="18" charset="0"/>
              <a:ea typeface="Times New Roman"/>
              <a:cs typeface="Times New Roman" pitchFamily="18" charset="0"/>
            </a:rPr>
            <a:t> </a:t>
          </a:r>
          <a:r>
            <a:rPr lang="ru-RU" sz="1800" dirty="0" err="1" smtClean="0">
              <a:solidFill>
                <a:schemeClr val="bg1"/>
              </a:solidFill>
              <a:latin typeface="Times New Roman" pitchFamily="18" charset="0"/>
              <a:ea typeface="Times New Roman"/>
              <a:cs typeface="Times New Roman" pitchFamily="18" charset="0"/>
            </a:rPr>
            <a:t>қажет </a:t>
          </a:r>
          <a:r>
            <a:rPr lang="ru-RU" sz="1800" dirty="0" smtClean="0">
              <a:solidFill>
                <a:schemeClr val="bg1"/>
              </a:solidFill>
              <a:latin typeface="Times New Roman" pitchFamily="18" charset="0"/>
              <a:ea typeface="Times New Roman"/>
              <a:cs typeface="Times New Roman" pitchFamily="18" charset="0"/>
            </a:rPr>
            <a:t>. </a:t>
          </a:r>
          <a:endParaRPr lang="ru-RU" sz="1800" dirty="0">
            <a:solidFill>
              <a:schemeClr val="bg1"/>
            </a:solidFill>
            <a:latin typeface="Times New Roman" pitchFamily="18" charset="0"/>
            <a:cs typeface="Times New Roman" pitchFamily="18" charset="0"/>
          </a:endParaRPr>
        </a:p>
      </dgm:t>
    </dgm:pt>
    <dgm:pt modelId="{8F1DE71F-8395-4751-A016-A0508C5E8CDA}" type="parTrans" cxnId="{E3655C3C-22B0-41A8-9156-AD29EAF1E8F8}">
      <dgm:prSet/>
      <dgm:spPr/>
      <dgm:t>
        <a:bodyPr/>
        <a:lstStyle/>
        <a:p>
          <a:endParaRPr lang="ru-RU"/>
        </a:p>
      </dgm:t>
    </dgm:pt>
    <dgm:pt modelId="{A0C5BEAD-9468-4F63-A714-783D488D8741}" type="sibTrans" cxnId="{E3655C3C-22B0-41A8-9156-AD29EAF1E8F8}">
      <dgm:prSet/>
      <dgm:spPr/>
      <dgm:t>
        <a:bodyPr/>
        <a:lstStyle/>
        <a:p>
          <a:endParaRPr lang="ru-RU"/>
        </a:p>
      </dgm:t>
    </dgm:pt>
    <dgm:pt modelId="{4F8164F0-9C49-44B4-AB9B-40C6B69CC770}">
      <dgm:prSet phldrT="[Текст]"/>
      <dgm:spPr/>
      <dgm:t>
        <a:bodyPr/>
        <a:lstStyle/>
        <a:p>
          <a:r>
            <a:rPr lang="ru-RU" dirty="0" err="1" smtClean="0">
              <a:solidFill>
                <a:schemeClr val="bg1"/>
              </a:solidFill>
              <a:latin typeface="Arial"/>
              <a:ea typeface="Times New Roman"/>
            </a:rPr>
            <a:t>Жұмыс орнына</a:t>
          </a:r>
          <a:r>
            <a:rPr lang="ru-RU" dirty="0" smtClean="0">
              <a:solidFill>
                <a:schemeClr val="bg1"/>
              </a:solidFill>
              <a:latin typeface="Arial"/>
              <a:ea typeface="Times New Roman"/>
            </a:rPr>
            <a:t> </a:t>
          </a:r>
          <a:r>
            <a:rPr lang="ru-RU" dirty="0" err="1" smtClean="0">
              <a:solidFill>
                <a:schemeClr val="bg1"/>
              </a:solidFill>
              <a:latin typeface="Arial"/>
              <a:ea typeface="Times New Roman"/>
            </a:rPr>
            <a:t>назар</a:t>
          </a:r>
          <a:r>
            <a:rPr lang="ru-RU" dirty="0" smtClean="0">
              <a:solidFill>
                <a:schemeClr val="bg1"/>
              </a:solidFill>
              <a:latin typeface="Arial"/>
              <a:ea typeface="Times New Roman"/>
            </a:rPr>
            <a:t> </a:t>
          </a:r>
          <a:r>
            <a:rPr lang="ru-RU" dirty="0" err="1" smtClean="0">
              <a:solidFill>
                <a:schemeClr val="bg1"/>
              </a:solidFill>
              <a:latin typeface="Arial"/>
              <a:ea typeface="Times New Roman"/>
            </a:rPr>
            <a:t>аудару</a:t>
          </a:r>
          <a:r>
            <a:rPr lang="ru-RU" dirty="0" smtClean="0">
              <a:solidFill>
                <a:schemeClr val="bg1"/>
              </a:solidFill>
              <a:latin typeface="Arial"/>
              <a:ea typeface="Times New Roman"/>
            </a:rPr>
            <a:t> </a:t>
          </a:r>
          <a:r>
            <a:rPr lang="ru-RU" dirty="0" err="1" smtClean="0">
              <a:solidFill>
                <a:schemeClr val="bg1"/>
              </a:solidFill>
              <a:latin typeface="Arial"/>
              <a:ea typeface="Times New Roman"/>
            </a:rPr>
            <a:t>қажет.</a:t>
          </a:r>
          <a:r>
            <a:rPr lang="ru-RU" dirty="0" smtClean="0">
              <a:solidFill>
                <a:schemeClr val="bg1"/>
              </a:solidFill>
              <a:latin typeface="Arial"/>
              <a:ea typeface="Times New Roman"/>
            </a:rPr>
            <a:t> </a:t>
          </a:r>
          <a:r>
            <a:rPr lang="ru-RU" dirty="0" err="1" smtClean="0">
              <a:solidFill>
                <a:schemeClr val="bg1"/>
              </a:solidFill>
              <a:latin typeface="Arial"/>
              <a:ea typeface="Times New Roman"/>
            </a:rPr>
            <a:t>Оқу орны</a:t>
          </a:r>
          <a:r>
            <a:rPr lang="ru-RU" dirty="0" smtClean="0">
              <a:solidFill>
                <a:schemeClr val="bg1"/>
              </a:solidFill>
              <a:latin typeface="Arial"/>
              <a:ea typeface="Times New Roman"/>
            </a:rPr>
            <a:t> </a:t>
          </a:r>
          <a:r>
            <a:rPr lang="ru-RU" dirty="0" err="1" smtClean="0">
              <a:solidFill>
                <a:schemeClr val="bg1"/>
              </a:solidFill>
              <a:latin typeface="Arial"/>
              <a:ea typeface="Times New Roman"/>
            </a:rPr>
            <a:t>ыңғайлы және жайлы</a:t>
          </a:r>
          <a:r>
            <a:rPr lang="ru-RU" dirty="0" smtClean="0">
              <a:solidFill>
                <a:schemeClr val="bg1"/>
              </a:solidFill>
              <a:latin typeface="Arial"/>
              <a:ea typeface="Times New Roman"/>
            </a:rPr>
            <a:t> </a:t>
          </a:r>
          <a:r>
            <a:rPr lang="ru-RU" dirty="0" err="1" smtClean="0">
              <a:solidFill>
                <a:schemeClr val="bg1"/>
              </a:solidFill>
              <a:latin typeface="Arial"/>
              <a:ea typeface="Times New Roman"/>
            </a:rPr>
            <a:t>болуы</a:t>
          </a:r>
          <a:r>
            <a:rPr lang="ru-RU" dirty="0" smtClean="0">
              <a:solidFill>
                <a:schemeClr val="bg1"/>
              </a:solidFill>
              <a:latin typeface="Arial"/>
              <a:ea typeface="Times New Roman"/>
            </a:rPr>
            <a:t> </a:t>
          </a:r>
          <a:r>
            <a:rPr lang="ru-RU" dirty="0" err="1" smtClean="0">
              <a:solidFill>
                <a:schemeClr val="bg1"/>
              </a:solidFill>
              <a:latin typeface="Arial"/>
              <a:ea typeface="Times New Roman"/>
            </a:rPr>
            <a:t>қажет.</a:t>
          </a:r>
          <a:r>
            <a:rPr lang="ru-RU" dirty="0" smtClean="0">
              <a:solidFill>
                <a:schemeClr val="bg1"/>
              </a:solidFill>
              <a:latin typeface="Arial"/>
              <a:ea typeface="Times New Roman"/>
            </a:rPr>
            <a:t> Бала </a:t>
          </a:r>
          <a:r>
            <a:rPr lang="ru-RU" dirty="0" err="1" smtClean="0">
              <a:solidFill>
                <a:schemeClr val="bg1"/>
              </a:solidFill>
              <a:latin typeface="Arial"/>
              <a:ea typeface="Times New Roman"/>
            </a:rPr>
            <a:t>өз пікірін</a:t>
          </a:r>
          <a:r>
            <a:rPr lang="ru-RU" dirty="0" smtClean="0">
              <a:solidFill>
                <a:schemeClr val="bg1"/>
              </a:solidFill>
              <a:latin typeface="Arial"/>
              <a:ea typeface="Times New Roman"/>
            </a:rPr>
            <a:t>, </a:t>
          </a:r>
          <a:r>
            <a:rPr lang="ru-RU" dirty="0" err="1" smtClean="0">
              <a:solidFill>
                <a:schemeClr val="bg1"/>
              </a:solidFill>
              <a:latin typeface="Arial"/>
              <a:ea typeface="Times New Roman"/>
            </a:rPr>
            <a:t>көзқарасын білдіріп</a:t>
          </a:r>
          <a:r>
            <a:rPr lang="ru-RU" dirty="0" smtClean="0">
              <a:solidFill>
                <a:schemeClr val="bg1"/>
              </a:solidFill>
              <a:latin typeface="Arial"/>
              <a:ea typeface="Times New Roman"/>
            </a:rPr>
            <a:t>, </a:t>
          </a:r>
          <a:r>
            <a:rPr lang="ru-RU" dirty="0" err="1" smtClean="0">
              <a:solidFill>
                <a:schemeClr val="bg1"/>
              </a:solidFill>
              <a:latin typeface="Arial"/>
              <a:ea typeface="Times New Roman"/>
            </a:rPr>
            <a:t>дәлелдеп беруге</a:t>
          </a:r>
          <a:r>
            <a:rPr lang="ru-RU" dirty="0" smtClean="0">
              <a:solidFill>
                <a:schemeClr val="bg1"/>
              </a:solidFill>
              <a:latin typeface="Arial"/>
              <a:ea typeface="Times New Roman"/>
            </a:rPr>
            <a:t> </a:t>
          </a:r>
          <a:r>
            <a:rPr lang="ru-RU" dirty="0" err="1" smtClean="0">
              <a:solidFill>
                <a:schemeClr val="bg1"/>
              </a:solidFill>
              <a:latin typeface="Arial"/>
              <a:ea typeface="Times New Roman"/>
            </a:rPr>
            <a:t>мүмкіндік жасалуы</a:t>
          </a:r>
          <a:r>
            <a:rPr lang="ru-RU" dirty="0" smtClean="0">
              <a:solidFill>
                <a:schemeClr val="bg1"/>
              </a:solidFill>
              <a:latin typeface="Arial"/>
              <a:ea typeface="Times New Roman"/>
            </a:rPr>
            <a:t> </a:t>
          </a:r>
          <a:r>
            <a:rPr lang="ru-RU" dirty="0" err="1" smtClean="0">
              <a:solidFill>
                <a:schemeClr val="bg1"/>
              </a:solidFill>
              <a:latin typeface="Arial"/>
              <a:ea typeface="Times New Roman"/>
            </a:rPr>
            <a:t>қажет</a:t>
          </a:r>
          <a:r>
            <a:rPr lang="ru-RU" dirty="0" smtClean="0">
              <a:solidFill>
                <a:schemeClr val="bg1"/>
              </a:solidFill>
              <a:latin typeface="Arial"/>
              <a:ea typeface="Times New Roman"/>
            </a:rPr>
            <a:t>.</a:t>
          </a:r>
          <a:endParaRPr lang="ru-RU" dirty="0">
            <a:solidFill>
              <a:schemeClr val="bg1"/>
            </a:solidFill>
          </a:endParaRPr>
        </a:p>
      </dgm:t>
    </dgm:pt>
    <dgm:pt modelId="{F1725DFB-7D4B-4EAA-82C4-894402ECC5FE}" type="parTrans" cxnId="{81DD70F3-D8C1-45F4-ABA5-6C2E421A9CD2}">
      <dgm:prSet/>
      <dgm:spPr/>
      <dgm:t>
        <a:bodyPr/>
        <a:lstStyle/>
        <a:p>
          <a:endParaRPr lang="ru-RU"/>
        </a:p>
      </dgm:t>
    </dgm:pt>
    <dgm:pt modelId="{BC8CC2F1-9255-4829-A9C8-25DF9CBAF3DF}" type="sibTrans" cxnId="{81DD70F3-D8C1-45F4-ABA5-6C2E421A9CD2}">
      <dgm:prSet/>
      <dgm:spPr/>
      <dgm:t>
        <a:bodyPr/>
        <a:lstStyle/>
        <a:p>
          <a:endParaRPr lang="ru-RU"/>
        </a:p>
      </dgm:t>
    </dgm:pt>
    <dgm:pt modelId="{D912DD57-626B-49C5-8633-A4E8C63825F3}">
      <dgm:prSet custT="1"/>
      <dgm:spPr/>
      <dgm:t>
        <a:bodyPr/>
        <a:lstStyle/>
        <a:p>
          <a:r>
            <a:rPr lang="ru-RU" sz="1800" dirty="0" smtClean="0">
              <a:solidFill>
                <a:schemeClr val="bg1"/>
              </a:solidFill>
              <a:latin typeface="Times New Roman" pitchFamily="18" charset="0"/>
              <a:ea typeface="Times New Roman"/>
              <a:cs typeface="Times New Roman" pitchFamily="18" charset="0"/>
            </a:rPr>
            <a:t>Жұмысқа </a:t>
          </a:r>
          <a:r>
            <a:rPr lang="ru-RU" sz="1800" dirty="0" err="1" smtClean="0">
              <a:solidFill>
                <a:schemeClr val="bg1"/>
              </a:solidFill>
              <a:latin typeface="Times New Roman" pitchFamily="18" charset="0"/>
              <a:ea typeface="Times New Roman"/>
              <a:cs typeface="Times New Roman" pitchFamily="18" charset="0"/>
            </a:rPr>
            <a:t>балалар</a:t>
          </a:r>
          <a:r>
            <a:rPr lang="ru-RU" sz="1800" dirty="0" smtClean="0">
              <a:solidFill>
                <a:schemeClr val="bg1"/>
              </a:solidFill>
              <a:latin typeface="Times New Roman" pitchFamily="18" charset="0"/>
              <a:ea typeface="Times New Roman"/>
              <a:cs typeface="Times New Roman" pitchFamily="18" charset="0"/>
            </a:rPr>
            <a:t> </a:t>
          </a:r>
          <a:r>
            <a:rPr lang="ru-RU" sz="1800" dirty="0" err="1" smtClean="0">
              <a:solidFill>
                <a:schemeClr val="bg1"/>
              </a:solidFill>
              <a:latin typeface="Times New Roman" pitchFamily="18" charset="0"/>
              <a:ea typeface="Times New Roman"/>
              <a:cs typeface="Times New Roman" pitchFamily="18" charset="0"/>
            </a:rPr>
            <a:t>толығымен қатысуы керек</a:t>
          </a:r>
          <a:r>
            <a:rPr lang="ru-RU" sz="1800" dirty="0" smtClean="0">
              <a:solidFill>
                <a:schemeClr val="bg1"/>
              </a:solidFill>
              <a:latin typeface="Times New Roman" pitchFamily="18" charset="0"/>
              <a:ea typeface="Times New Roman"/>
              <a:cs typeface="Times New Roman" pitchFamily="18" charset="0"/>
            </a:rPr>
            <a:t>.</a:t>
          </a:r>
          <a:endParaRPr lang="ru-RU" sz="1800" dirty="0">
            <a:solidFill>
              <a:schemeClr val="bg1"/>
            </a:solidFill>
            <a:latin typeface="Times New Roman" pitchFamily="18" charset="0"/>
            <a:cs typeface="Times New Roman" pitchFamily="18" charset="0"/>
          </a:endParaRPr>
        </a:p>
      </dgm:t>
    </dgm:pt>
    <dgm:pt modelId="{69F9FCD3-6814-49AD-95DA-54D6B58130D7}" type="parTrans" cxnId="{110CCF6B-42DF-462E-8932-25FA0406D239}">
      <dgm:prSet/>
      <dgm:spPr/>
      <dgm:t>
        <a:bodyPr/>
        <a:lstStyle/>
        <a:p>
          <a:endParaRPr lang="ru-RU"/>
        </a:p>
      </dgm:t>
    </dgm:pt>
    <dgm:pt modelId="{F5F5FAD3-C091-4041-9661-BE5400E69E10}" type="sibTrans" cxnId="{110CCF6B-42DF-462E-8932-25FA0406D239}">
      <dgm:prSet/>
      <dgm:spPr/>
      <dgm:t>
        <a:bodyPr/>
        <a:lstStyle/>
        <a:p>
          <a:endParaRPr lang="ru-RU"/>
        </a:p>
      </dgm:t>
    </dgm:pt>
    <dgm:pt modelId="{84004CF5-12CC-4CF6-8967-70BB5E937B3A}">
      <dgm:prSet custT="1"/>
      <dgm:spPr/>
      <dgm:t>
        <a:bodyPr/>
        <a:lstStyle/>
        <a:p>
          <a:r>
            <a:rPr lang="ru-RU" sz="1400" b="1" dirty="0" smtClean="0">
              <a:solidFill>
                <a:schemeClr val="bg1"/>
              </a:solidFill>
              <a:latin typeface="Times New Roman" pitchFamily="18" charset="0"/>
              <a:ea typeface="Times New Roman"/>
              <a:cs typeface="Times New Roman" pitchFamily="18" charset="0"/>
            </a:rPr>
            <a:t>Балаларды </a:t>
          </a:r>
          <a:r>
            <a:rPr lang="ru-RU" sz="1400" b="1" dirty="0" err="1" smtClean="0">
              <a:solidFill>
                <a:schemeClr val="bg1"/>
              </a:solidFill>
              <a:latin typeface="Times New Roman" pitchFamily="18" charset="0"/>
              <a:ea typeface="Times New Roman"/>
              <a:cs typeface="Times New Roman" pitchFamily="18" charset="0"/>
            </a:rPr>
            <a:t>психологиялық тұрғыдан дайындау</a:t>
          </a:r>
          <a:r>
            <a:rPr lang="ru-RU" sz="1400" b="1" dirty="0" smtClean="0">
              <a:solidFill>
                <a:schemeClr val="bg1"/>
              </a:solidFill>
              <a:latin typeface="Times New Roman" pitchFamily="18" charset="0"/>
              <a:ea typeface="Times New Roman"/>
              <a:cs typeface="Times New Roman" pitchFamily="18" charset="0"/>
            </a:rPr>
            <a:t>, </a:t>
          </a:r>
          <a:r>
            <a:rPr lang="ru-RU" sz="1400" b="1" dirty="0" err="1" smtClean="0">
              <a:solidFill>
                <a:schemeClr val="bg1"/>
              </a:solidFill>
              <a:latin typeface="Times New Roman" pitchFamily="18" charset="0"/>
              <a:ea typeface="Times New Roman"/>
              <a:cs typeface="Times New Roman" pitchFamily="18" charset="0"/>
            </a:rPr>
            <a:t>сабақ барысында</a:t>
          </a:r>
          <a:r>
            <a:rPr lang="ru-RU" sz="1400" b="1" dirty="0" smtClean="0">
              <a:solidFill>
                <a:schemeClr val="bg1"/>
              </a:solidFill>
              <a:latin typeface="Times New Roman" pitchFamily="18" charset="0"/>
              <a:ea typeface="Times New Roman"/>
              <a:cs typeface="Times New Roman" pitchFamily="18" charset="0"/>
            </a:rPr>
            <a:t> </a:t>
          </a:r>
          <a:r>
            <a:rPr lang="ru-RU" sz="1400" b="1" dirty="0" err="1" smtClean="0">
              <a:solidFill>
                <a:schemeClr val="bg1"/>
              </a:solidFill>
              <a:latin typeface="Times New Roman" pitchFamily="18" charset="0"/>
              <a:ea typeface="Times New Roman"/>
              <a:cs typeface="Times New Roman" pitchFamily="18" charset="0"/>
            </a:rPr>
            <a:t>сергіту</a:t>
          </a:r>
          <a:r>
            <a:rPr lang="ru-RU" sz="1400" b="1" dirty="0" smtClean="0">
              <a:solidFill>
                <a:schemeClr val="bg1"/>
              </a:solidFill>
              <a:latin typeface="Times New Roman" pitchFamily="18" charset="0"/>
              <a:ea typeface="Times New Roman"/>
              <a:cs typeface="Times New Roman" pitchFamily="18" charset="0"/>
            </a:rPr>
            <a:t> </a:t>
          </a:r>
          <a:r>
            <a:rPr lang="ru-RU" sz="1400" b="1" dirty="0" err="1" smtClean="0">
              <a:solidFill>
                <a:schemeClr val="bg1"/>
              </a:solidFill>
              <a:latin typeface="Times New Roman" pitchFamily="18" charset="0"/>
              <a:ea typeface="Times New Roman"/>
              <a:cs typeface="Times New Roman" pitchFamily="18" charset="0"/>
            </a:rPr>
            <a:t>сәті</a:t>
          </a:r>
          <a:r>
            <a:rPr lang="ru-RU" sz="1400" b="1" dirty="0" smtClean="0">
              <a:solidFill>
                <a:schemeClr val="bg1"/>
              </a:solidFill>
              <a:latin typeface="Times New Roman" pitchFamily="18" charset="0"/>
              <a:ea typeface="Times New Roman"/>
              <a:cs typeface="Times New Roman" pitchFamily="18" charset="0"/>
            </a:rPr>
            <a:t>, </a:t>
          </a:r>
          <a:r>
            <a:rPr lang="ru-RU" sz="1400" b="1" dirty="0" err="1" smtClean="0">
              <a:solidFill>
                <a:schemeClr val="bg1"/>
              </a:solidFill>
              <a:latin typeface="Times New Roman" pitchFamily="18" charset="0"/>
              <a:ea typeface="Times New Roman"/>
              <a:cs typeface="Times New Roman" pitchFamily="18" charset="0"/>
            </a:rPr>
            <a:t>балаларды</a:t>
          </a:r>
          <a:r>
            <a:rPr lang="ru-RU" sz="1400" b="1" dirty="0" smtClean="0">
              <a:solidFill>
                <a:schemeClr val="bg1"/>
              </a:solidFill>
              <a:latin typeface="Times New Roman" pitchFamily="18" charset="0"/>
              <a:ea typeface="Times New Roman"/>
              <a:cs typeface="Times New Roman" pitchFamily="18" charset="0"/>
            </a:rPr>
            <a:t>  </a:t>
          </a:r>
          <a:r>
            <a:rPr lang="ru-RU" sz="1400" b="1" dirty="0" err="1" smtClean="0">
              <a:solidFill>
                <a:schemeClr val="bg1"/>
              </a:solidFill>
              <a:latin typeface="Times New Roman" pitchFamily="18" charset="0"/>
              <a:ea typeface="Times New Roman"/>
              <a:cs typeface="Times New Roman" pitchFamily="18" charset="0"/>
            </a:rPr>
            <a:t>белсенділігі</a:t>
          </a:r>
          <a:r>
            <a:rPr lang="ru-RU" sz="1400" b="1" dirty="0" smtClean="0">
              <a:solidFill>
                <a:schemeClr val="bg1"/>
              </a:solidFill>
              <a:latin typeface="Times New Roman" pitchFamily="18" charset="0"/>
              <a:ea typeface="Times New Roman"/>
              <a:cs typeface="Times New Roman" pitchFamily="18" charset="0"/>
            </a:rPr>
            <a:t> </a:t>
          </a:r>
          <a:r>
            <a:rPr lang="ru-RU" sz="1400" b="1" dirty="0" err="1" smtClean="0">
              <a:solidFill>
                <a:schemeClr val="bg1"/>
              </a:solidFill>
              <a:latin typeface="Times New Roman" pitchFamily="18" charset="0"/>
              <a:ea typeface="Times New Roman"/>
              <a:cs typeface="Times New Roman" pitchFamily="18" charset="0"/>
            </a:rPr>
            <a:t>үшін марапаттау</a:t>
          </a:r>
          <a:r>
            <a:rPr lang="ru-RU" sz="1400" b="1" dirty="0" smtClean="0">
              <a:solidFill>
                <a:schemeClr val="bg1"/>
              </a:solidFill>
              <a:latin typeface="Times New Roman" pitchFamily="18" charset="0"/>
              <a:ea typeface="Times New Roman"/>
              <a:cs typeface="Times New Roman" pitchFamily="18" charset="0"/>
            </a:rPr>
            <a:t>, </a:t>
          </a:r>
          <a:r>
            <a:rPr lang="ru-RU" sz="1400" b="1" dirty="0" err="1" smtClean="0">
              <a:solidFill>
                <a:schemeClr val="bg1"/>
              </a:solidFill>
              <a:latin typeface="Times New Roman" pitchFamily="18" charset="0"/>
              <a:ea typeface="Times New Roman"/>
              <a:cs typeface="Times New Roman" pitchFamily="18" charset="0"/>
            </a:rPr>
            <a:t>баланың өзін </a:t>
          </a:r>
          <a:r>
            <a:rPr lang="ru-RU" sz="1400" b="1" dirty="0" smtClean="0">
              <a:solidFill>
                <a:schemeClr val="bg1"/>
              </a:solidFill>
              <a:latin typeface="Times New Roman" pitchFamily="18" charset="0"/>
              <a:ea typeface="Times New Roman"/>
              <a:cs typeface="Times New Roman" pitchFamily="18" charset="0"/>
            </a:rPr>
            <a:t>— </a:t>
          </a:r>
          <a:r>
            <a:rPr lang="ru-RU" sz="1400" b="1" dirty="0" err="1" smtClean="0">
              <a:solidFill>
                <a:schemeClr val="bg1"/>
              </a:solidFill>
              <a:latin typeface="Times New Roman" pitchFamily="18" charset="0"/>
              <a:ea typeface="Times New Roman"/>
              <a:cs typeface="Times New Roman" pitchFamily="18" charset="0"/>
            </a:rPr>
            <a:t>өзі көрсетуіне жол</a:t>
          </a:r>
          <a:r>
            <a:rPr lang="ru-RU" sz="1400" b="1" dirty="0" smtClean="0">
              <a:solidFill>
                <a:schemeClr val="bg1"/>
              </a:solidFill>
              <a:latin typeface="Times New Roman" pitchFamily="18" charset="0"/>
              <a:ea typeface="Times New Roman"/>
              <a:cs typeface="Times New Roman" pitchFamily="18" charset="0"/>
            </a:rPr>
            <a:t> беру</a:t>
          </a:r>
          <a:r>
            <a:rPr lang="ru-RU" sz="1000" dirty="0" smtClean="0">
              <a:solidFill>
                <a:srgbClr val="3C4046"/>
              </a:solidFill>
              <a:latin typeface="Arial"/>
              <a:ea typeface="Times New Roman"/>
            </a:rPr>
            <a:t>.</a:t>
          </a:r>
          <a:endParaRPr lang="ru-RU" sz="1000" dirty="0"/>
        </a:p>
      </dgm:t>
    </dgm:pt>
    <dgm:pt modelId="{952D02F6-CEC5-4D4A-B185-05AD508AFD27}" type="parTrans" cxnId="{B44BF7D0-6632-4AE2-AF16-B8FA3926C348}">
      <dgm:prSet/>
      <dgm:spPr/>
      <dgm:t>
        <a:bodyPr/>
        <a:lstStyle/>
        <a:p>
          <a:endParaRPr lang="ru-RU"/>
        </a:p>
      </dgm:t>
    </dgm:pt>
    <dgm:pt modelId="{E5213B2A-AEA9-44D5-BD24-C79803604FF0}" type="sibTrans" cxnId="{B44BF7D0-6632-4AE2-AF16-B8FA3926C348}">
      <dgm:prSet/>
      <dgm:spPr/>
      <dgm:t>
        <a:bodyPr/>
        <a:lstStyle/>
        <a:p>
          <a:endParaRPr lang="ru-RU"/>
        </a:p>
      </dgm:t>
    </dgm:pt>
    <dgm:pt modelId="{A18DC397-E607-43F0-B457-012A89284EC9}" type="pres">
      <dgm:prSet presAssocID="{C4E401CE-EBC9-4891-B29D-689B4050CB83}" presName="Name0" presStyleCnt="0">
        <dgm:presLayoutVars>
          <dgm:dir/>
          <dgm:resizeHandles/>
        </dgm:presLayoutVars>
      </dgm:prSet>
      <dgm:spPr/>
    </dgm:pt>
    <dgm:pt modelId="{FE97DF8D-1E0D-430B-BD41-86812EEA43B1}" type="pres">
      <dgm:prSet presAssocID="{31176BF0-8CA8-4594-852F-976ED36B13DA}" presName="compNode" presStyleCnt="0"/>
      <dgm:spPr/>
    </dgm:pt>
    <dgm:pt modelId="{AFC7260D-0743-424A-81F1-68DBC2A9DFB3}" type="pres">
      <dgm:prSet presAssocID="{31176BF0-8CA8-4594-852F-976ED36B13DA}" presName="dummyConnPt" presStyleCnt="0"/>
      <dgm:spPr/>
    </dgm:pt>
    <dgm:pt modelId="{97AEE61E-E1AD-4A9E-A4F1-50FFD4002A4C}" type="pres">
      <dgm:prSet presAssocID="{31176BF0-8CA8-4594-852F-976ED36B13DA}" presName="node" presStyleLbl="node1" presStyleIdx="0" presStyleCnt="7">
        <dgm:presLayoutVars>
          <dgm:bulletEnabled val="1"/>
        </dgm:presLayoutVars>
      </dgm:prSet>
      <dgm:spPr/>
    </dgm:pt>
    <dgm:pt modelId="{273FB400-75D9-47C0-BA4C-359D8BCF1D1F}" type="pres">
      <dgm:prSet presAssocID="{9BD4D88F-D887-4401-A60B-F47A602B784A}" presName="sibTrans" presStyleLbl="bgSibTrans2D1" presStyleIdx="0" presStyleCnt="6"/>
      <dgm:spPr/>
    </dgm:pt>
    <dgm:pt modelId="{2DC88AB2-007A-4857-8157-108F1396A8F1}" type="pres">
      <dgm:prSet presAssocID="{D912DD57-626B-49C5-8633-A4E8C63825F3}" presName="compNode" presStyleCnt="0"/>
      <dgm:spPr/>
    </dgm:pt>
    <dgm:pt modelId="{2219355B-109E-4F15-87C2-E161CF7C9C43}" type="pres">
      <dgm:prSet presAssocID="{D912DD57-626B-49C5-8633-A4E8C63825F3}" presName="dummyConnPt" presStyleCnt="0"/>
      <dgm:spPr/>
    </dgm:pt>
    <dgm:pt modelId="{17166943-1A41-499B-8337-B46347482880}" type="pres">
      <dgm:prSet presAssocID="{D912DD57-626B-49C5-8633-A4E8C63825F3}" presName="node" presStyleLbl="node1" presStyleIdx="1" presStyleCnt="7" custScaleX="342043" custScaleY="250481" custLinFactY="-18142" custLinFactNeighborX="-476" custLinFactNeighborY="-100000">
        <dgm:presLayoutVars>
          <dgm:bulletEnabled val="1"/>
        </dgm:presLayoutVars>
      </dgm:prSet>
      <dgm:spPr/>
    </dgm:pt>
    <dgm:pt modelId="{9CB4963F-414E-4B7A-AEE2-5806758BD29A}" type="pres">
      <dgm:prSet presAssocID="{F5F5FAD3-C091-4041-9661-BE5400E69E10}" presName="sibTrans" presStyleLbl="bgSibTrans2D1" presStyleIdx="1" presStyleCnt="6"/>
      <dgm:spPr/>
    </dgm:pt>
    <dgm:pt modelId="{520A49C0-732E-4115-A7D5-C233A8724290}" type="pres">
      <dgm:prSet presAssocID="{2404048F-61F4-4A5B-8D7B-BAAD8894B061}" presName="compNode" presStyleCnt="0"/>
      <dgm:spPr/>
    </dgm:pt>
    <dgm:pt modelId="{4152F473-483F-447C-B7C7-4CB18F8065DF}" type="pres">
      <dgm:prSet presAssocID="{2404048F-61F4-4A5B-8D7B-BAAD8894B061}" presName="dummyConnPt" presStyleCnt="0"/>
      <dgm:spPr/>
    </dgm:pt>
    <dgm:pt modelId="{2D494ABC-730D-4450-9031-DF075261F25B}" type="pres">
      <dgm:prSet presAssocID="{2404048F-61F4-4A5B-8D7B-BAAD8894B061}" presName="node" presStyleLbl="node1" presStyleIdx="2" presStyleCnt="7" custScaleX="292534" custScaleY="540074">
        <dgm:presLayoutVars>
          <dgm:bulletEnabled val="1"/>
        </dgm:presLayoutVars>
      </dgm:prSet>
      <dgm:spPr/>
      <dgm:t>
        <a:bodyPr/>
        <a:lstStyle/>
        <a:p>
          <a:endParaRPr lang="ru-RU"/>
        </a:p>
      </dgm:t>
    </dgm:pt>
    <dgm:pt modelId="{8FD4A3C3-0EFD-448A-B2FA-7B6F25FA5377}" type="pres">
      <dgm:prSet presAssocID="{3D4333D8-C257-4369-BB94-F2EB2673214B}" presName="sibTrans" presStyleLbl="bgSibTrans2D1" presStyleIdx="2" presStyleCnt="6"/>
      <dgm:spPr/>
    </dgm:pt>
    <dgm:pt modelId="{CD6E1FCD-64EA-47CA-9EBD-AEFD6A6ABDFB}" type="pres">
      <dgm:prSet presAssocID="{CABCC3C8-1D9E-46AD-85EA-142321675C5E}" presName="compNode" presStyleCnt="0"/>
      <dgm:spPr/>
    </dgm:pt>
    <dgm:pt modelId="{A04EA69E-243C-46CF-B38B-BC24A73E9534}" type="pres">
      <dgm:prSet presAssocID="{CABCC3C8-1D9E-46AD-85EA-142321675C5E}" presName="dummyConnPt" presStyleCnt="0"/>
      <dgm:spPr/>
    </dgm:pt>
    <dgm:pt modelId="{B7C00365-A509-45F5-8AF1-803E75A45639}" type="pres">
      <dgm:prSet presAssocID="{CABCC3C8-1D9E-46AD-85EA-142321675C5E}" presName="node" presStyleLbl="node1" presStyleIdx="3" presStyleCnt="7" custScaleX="415035" custScaleY="148972">
        <dgm:presLayoutVars>
          <dgm:bulletEnabled val="1"/>
        </dgm:presLayoutVars>
      </dgm:prSet>
      <dgm:spPr/>
      <dgm:t>
        <a:bodyPr/>
        <a:lstStyle/>
        <a:p>
          <a:endParaRPr lang="ru-RU"/>
        </a:p>
      </dgm:t>
    </dgm:pt>
    <dgm:pt modelId="{DE311FA1-C2C4-4422-BE57-DC35D1F8367B}" type="pres">
      <dgm:prSet presAssocID="{8D86C072-80E6-45DC-9501-104F757E1C11}" presName="sibTrans" presStyleLbl="bgSibTrans2D1" presStyleIdx="3" presStyleCnt="6"/>
      <dgm:spPr/>
    </dgm:pt>
    <dgm:pt modelId="{E1B3EAC7-C7EE-47B2-9FE6-1B1A3AE814E6}" type="pres">
      <dgm:prSet presAssocID="{6D12ABDC-1112-4174-9B7B-330D1500726A}" presName="compNode" presStyleCnt="0"/>
      <dgm:spPr/>
    </dgm:pt>
    <dgm:pt modelId="{BDD6D563-77D9-48D9-938B-AC58DC3858BE}" type="pres">
      <dgm:prSet presAssocID="{6D12ABDC-1112-4174-9B7B-330D1500726A}" presName="dummyConnPt" presStyleCnt="0"/>
      <dgm:spPr/>
    </dgm:pt>
    <dgm:pt modelId="{DD758A71-72F5-4E16-B730-B5DD534048F2}" type="pres">
      <dgm:prSet presAssocID="{6D12ABDC-1112-4174-9B7B-330D1500726A}" presName="node" presStyleLbl="node1" presStyleIdx="4" presStyleCnt="7" custScaleX="201117" custScaleY="169841" custLinFactNeighborX="-11510" custLinFactNeighborY="-62503">
        <dgm:presLayoutVars>
          <dgm:bulletEnabled val="1"/>
        </dgm:presLayoutVars>
      </dgm:prSet>
      <dgm:spPr/>
      <dgm:t>
        <a:bodyPr/>
        <a:lstStyle/>
        <a:p>
          <a:endParaRPr lang="ru-RU"/>
        </a:p>
      </dgm:t>
    </dgm:pt>
    <dgm:pt modelId="{4B4FD926-2DF9-4355-A5CB-3729967B2F49}" type="pres">
      <dgm:prSet presAssocID="{A0C5BEAD-9468-4F63-A714-783D488D8741}" presName="sibTrans" presStyleLbl="bgSibTrans2D1" presStyleIdx="4" presStyleCnt="6"/>
      <dgm:spPr/>
    </dgm:pt>
    <dgm:pt modelId="{4E690E06-0D62-42CD-90E7-3E88B92D3C6D}" type="pres">
      <dgm:prSet presAssocID="{84004CF5-12CC-4CF6-8967-70BB5E937B3A}" presName="compNode" presStyleCnt="0"/>
      <dgm:spPr/>
    </dgm:pt>
    <dgm:pt modelId="{FFB08F47-42AE-4A2B-9811-4F2437603316}" type="pres">
      <dgm:prSet presAssocID="{84004CF5-12CC-4CF6-8967-70BB5E937B3A}" presName="dummyConnPt" presStyleCnt="0"/>
      <dgm:spPr/>
    </dgm:pt>
    <dgm:pt modelId="{1453B9A8-D2AB-4501-86E3-A7EDBDC404ED}" type="pres">
      <dgm:prSet presAssocID="{84004CF5-12CC-4CF6-8967-70BB5E937B3A}" presName="node" presStyleLbl="node1" presStyleIdx="5" presStyleCnt="7" custScaleX="294962" custScaleY="364121" custLinFactY="-63029" custLinFactNeighborX="-3544" custLinFactNeighborY="-100000">
        <dgm:presLayoutVars>
          <dgm:bulletEnabled val="1"/>
        </dgm:presLayoutVars>
      </dgm:prSet>
      <dgm:spPr/>
    </dgm:pt>
    <dgm:pt modelId="{FF52A24B-06D0-4EEB-BDF5-DC8FBFFD1ED5}" type="pres">
      <dgm:prSet presAssocID="{E5213B2A-AEA9-44D5-BD24-C79803604FF0}" presName="sibTrans" presStyleLbl="bgSibTrans2D1" presStyleIdx="5" presStyleCnt="6"/>
      <dgm:spPr/>
    </dgm:pt>
    <dgm:pt modelId="{8EC5CD8A-4F9E-4F4E-89E3-250A2A1CE5C5}" type="pres">
      <dgm:prSet presAssocID="{4F8164F0-9C49-44B4-AB9B-40C6B69CC770}" presName="compNode" presStyleCnt="0"/>
      <dgm:spPr/>
    </dgm:pt>
    <dgm:pt modelId="{10751D84-84C5-4A05-9997-EDA081B52A33}" type="pres">
      <dgm:prSet presAssocID="{4F8164F0-9C49-44B4-AB9B-40C6B69CC770}" presName="dummyConnPt" presStyleCnt="0"/>
      <dgm:spPr/>
    </dgm:pt>
    <dgm:pt modelId="{844CD9B5-0840-464F-8213-E889C57B6E7D}" type="pres">
      <dgm:prSet presAssocID="{4F8164F0-9C49-44B4-AB9B-40C6B69CC770}" presName="node" presStyleLbl="node1" presStyleIdx="6" presStyleCnt="7" custScaleX="227238" custScaleY="493191" custLinFactNeighborX="-8903" custLinFactNeighborY="-8716">
        <dgm:presLayoutVars>
          <dgm:bulletEnabled val="1"/>
        </dgm:presLayoutVars>
      </dgm:prSet>
      <dgm:spPr/>
      <dgm:t>
        <a:bodyPr/>
        <a:lstStyle/>
        <a:p>
          <a:endParaRPr lang="ru-RU"/>
        </a:p>
      </dgm:t>
    </dgm:pt>
  </dgm:ptLst>
  <dgm:cxnLst>
    <dgm:cxn modelId="{110CCF6B-42DF-462E-8932-25FA0406D239}" srcId="{C4E401CE-EBC9-4891-B29D-689B4050CB83}" destId="{D912DD57-626B-49C5-8633-A4E8C63825F3}" srcOrd="1" destOrd="0" parTransId="{69F9FCD3-6814-49AD-95DA-54D6B58130D7}" sibTransId="{F5F5FAD3-C091-4041-9661-BE5400E69E10}"/>
    <dgm:cxn modelId="{F84F49AE-957B-4688-A7BE-FAA6A99B9AC2}" type="presOf" srcId="{31176BF0-8CA8-4594-852F-976ED36B13DA}" destId="{97AEE61E-E1AD-4A9E-A4F1-50FFD4002A4C}" srcOrd="0" destOrd="0" presId="urn:microsoft.com/office/officeart/2005/8/layout/bProcess4"/>
    <dgm:cxn modelId="{5EBE504E-1C96-41C1-84F2-FB6D174029E5}" srcId="{C4E401CE-EBC9-4891-B29D-689B4050CB83}" destId="{2404048F-61F4-4A5B-8D7B-BAAD8894B061}" srcOrd="2" destOrd="0" parTransId="{3505311C-914A-469D-9F75-634138655B70}" sibTransId="{3D4333D8-C257-4369-BB94-F2EB2673214B}"/>
    <dgm:cxn modelId="{B44BF7D0-6632-4AE2-AF16-B8FA3926C348}" srcId="{C4E401CE-EBC9-4891-B29D-689B4050CB83}" destId="{84004CF5-12CC-4CF6-8967-70BB5E937B3A}" srcOrd="5" destOrd="0" parTransId="{952D02F6-CEC5-4D4A-B185-05AD508AFD27}" sibTransId="{E5213B2A-AEA9-44D5-BD24-C79803604FF0}"/>
    <dgm:cxn modelId="{D95948B1-8ED6-47A5-8D83-6E8965DDC308}" type="presOf" srcId="{3D4333D8-C257-4369-BB94-F2EB2673214B}" destId="{8FD4A3C3-0EFD-448A-B2FA-7B6F25FA5377}" srcOrd="0" destOrd="0" presId="urn:microsoft.com/office/officeart/2005/8/layout/bProcess4"/>
    <dgm:cxn modelId="{A1EEFF10-E389-4540-97C8-29237FB6F25A}" type="presOf" srcId="{8D86C072-80E6-45DC-9501-104F757E1C11}" destId="{DE311FA1-C2C4-4422-BE57-DC35D1F8367B}" srcOrd="0" destOrd="0" presId="urn:microsoft.com/office/officeart/2005/8/layout/bProcess4"/>
    <dgm:cxn modelId="{5515C403-AAD5-46D1-89CF-A1607C1D0B7D}" type="presOf" srcId="{C4E401CE-EBC9-4891-B29D-689B4050CB83}" destId="{A18DC397-E607-43F0-B457-012A89284EC9}" srcOrd="0" destOrd="0" presId="urn:microsoft.com/office/officeart/2005/8/layout/bProcess4"/>
    <dgm:cxn modelId="{81DD70F3-D8C1-45F4-ABA5-6C2E421A9CD2}" srcId="{C4E401CE-EBC9-4891-B29D-689B4050CB83}" destId="{4F8164F0-9C49-44B4-AB9B-40C6B69CC770}" srcOrd="6" destOrd="0" parTransId="{F1725DFB-7D4B-4EAA-82C4-894402ECC5FE}" sibTransId="{BC8CC2F1-9255-4829-A9C8-25DF9CBAF3DF}"/>
    <dgm:cxn modelId="{D8C87A04-5D0A-40E5-8AF1-C5A1232DDD19}" type="presOf" srcId="{E5213B2A-AEA9-44D5-BD24-C79803604FF0}" destId="{FF52A24B-06D0-4EEB-BDF5-DC8FBFFD1ED5}" srcOrd="0" destOrd="0" presId="urn:microsoft.com/office/officeart/2005/8/layout/bProcess4"/>
    <dgm:cxn modelId="{849BE3C0-1A76-44A9-86FE-8535E7F638C7}" type="presOf" srcId="{2404048F-61F4-4A5B-8D7B-BAAD8894B061}" destId="{2D494ABC-730D-4450-9031-DF075261F25B}" srcOrd="0" destOrd="0" presId="urn:microsoft.com/office/officeart/2005/8/layout/bProcess4"/>
    <dgm:cxn modelId="{70206C0B-E9E9-4517-8838-EAE6B7A5F5BB}" type="presOf" srcId="{F5F5FAD3-C091-4041-9661-BE5400E69E10}" destId="{9CB4963F-414E-4B7A-AEE2-5806758BD29A}" srcOrd="0" destOrd="0" presId="urn:microsoft.com/office/officeart/2005/8/layout/bProcess4"/>
    <dgm:cxn modelId="{D83A62CB-9E0F-4BA5-A94F-896654CCB086}" type="presOf" srcId="{D912DD57-626B-49C5-8633-A4E8C63825F3}" destId="{17166943-1A41-499B-8337-B46347482880}" srcOrd="0" destOrd="0" presId="urn:microsoft.com/office/officeart/2005/8/layout/bProcess4"/>
    <dgm:cxn modelId="{68D0C36F-9A06-4248-8854-CAAA20E30944}" type="presOf" srcId="{4F8164F0-9C49-44B4-AB9B-40C6B69CC770}" destId="{844CD9B5-0840-464F-8213-E889C57B6E7D}" srcOrd="0" destOrd="0" presId="urn:microsoft.com/office/officeart/2005/8/layout/bProcess4"/>
    <dgm:cxn modelId="{64AD2026-1199-499F-9731-4194359AFF5D}" type="presOf" srcId="{84004CF5-12CC-4CF6-8967-70BB5E937B3A}" destId="{1453B9A8-D2AB-4501-86E3-A7EDBDC404ED}" srcOrd="0" destOrd="0" presId="urn:microsoft.com/office/officeart/2005/8/layout/bProcess4"/>
    <dgm:cxn modelId="{689A3692-9AC1-4E86-8DB2-8F9D16E481C5}" type="presOf" srcId="{9BD4D88F-D887-4401-A60B-F47A602B784A}" destId="{273FB400-75D9-47C0-BA4C-359D8BCF1D1F}" srcOrd="0" destOrd="0" presId="urn:microsoft.com/office/officeart/2005/8/layout/bProcess4"/>
    <dgm:cxn modelId="{9ED77AF2-7352-4E05-98FF-DCE28913CDEA}" type="presOf" srcId="{6D12ABDC-1112-4174-9B7B-330D1500726A}" destId="{DD758A71-72F5-4E16-B730-B5DD534048F2}" srcOrd="0" destOrd="0" presId="urn:microsoft.com/office/officeart/2005/8/layout/bProcess4"/>
    <dgm:cxn modelId="{E3655C3C-22B0-41A8-9156-AD29EAF1E8F8}" srcId="{C4E401CE-EBC9-4891-B29D-689B4050CB83}" destId="{6D12ABDC-1112-4174-9B7B-330D1500726A}" srcOrd="4" destOrd="0" parTransId="{8F1DE71F-8395-4751-A016-A0508C5E8CDA}" sibTransId="{A0C5BEAD-9468-4F63-A714-783D488D8741}"/>
    <dgm:cxn modelId="{12DE362B-8A3B-457C-BF1B-AED6F891E346}" type="presOf" srcId="{A0C5BEAD-9468-4F63-A714-783D488D8741}" destId="{4B4FD926-2DF9-4355-A5CB-3729967B2F49}" srcOrd="0" destOrd="0" presId="urn:microsoft.com/office/officeart/2005/8/layout/bProcess4"/>
    <dgm:cxn modelId="{C7EC0901-7D73-4987-932D-F281D914CEC4}" srcId="{C4E401CE-EBC9-4891-B29D-689B4050CB83}" destId="{CABCC3C8-1D9E-46AD-85EA-142321675C5E}" srcOrd="3" destOrd="0" parTransId="{6764FB45-014A-4164-A760-814E8F12C3AC}" sibTransId="{8D86C072-80E6-45DC-9501-104F757E1C11}"/>
    <dgm:cxn modelId="{149F0386-F6E9-4B7A-AB0D-425263C18F75}" srcId="{C4E401CE-EBC9-4891-B29D-689B4050CB83}" destId="{31176BF0-8CA8-4594-852F-976ED36B13DA}" srcOrd="0" destOrd="0" parTransId="{6362D8CF-BA2C-4163-A498-E18DDE89487E}" sibTransId="{9BD4D88F-D887-4401-A60B-F47A602B784A}"/>
    <dgm:cxn modelId="{D838C88B-4591-4148-94ED-7182A2EFF3A1}" type="presOf" srcId="{CABCC3C8-1D9E-46AD-85EA-142321675C5E}" destId="{B7C00365-A509-45F5-8AF1-803E75A45639}" srcOrd="0" destOrd="0" presId="urn:microsoft.com/office/officeart/2005/8/layout/bProcess4"/>
    <dgm:cxn modelId="{5D156EF1-A13D-468E-91A3-7628234E0262}" type="presParOf" srcId="{A18DC397-E607-43F0-B457-012A89284EC9}" destId="{FE97DF8D-1E0D-430B-BD41-86812EEA43B1}" srcOrd="0" destOrd="0" presId="urn:microsoft.com/office/officeart/2005/8/layout/bProcess4"/>
    <dgm:cxn modelId="{F4ECCA45-6357-4EB0-8C58-F970BC5C3172}" type="presParOf" srcId="{FE97DF8D-1E0D-430B-BD41-86812EEA43B1}" destId="{AFC7260D-0743-424A-81F1-68DBC2A9DFB3}" srcOrd="0" destOrd="0" presId="urn:microsoft.com/office/officeart/2005/8/layout/bProcess4"/>
    <dgm:cxn modelId="{7F045BF0-2CAA-4612-AF34-8E5AFA003F32}" type="presParOf" srcId="{FE97DF8D-1E0D-430B-BD41-86812EEA43B1}" destId="{97AEE61E-E1AD-4A9E-A4F1-50FFD4002A4C}" srcOrd="1" destOrd="0" presId="urn:microsoft.com/office/officeart/2005/8/layout/bProcess4"/>
    <dgm:cxn modelId="{08E0E26B-1AD6-4186-B481-BCBA51B9FCB8}" type="presParOf" srcId="{A18DC397-E607-43F0-B457-012A89284EC9}" destId="{273FB400-75D9-47C0-BA4C-359D8BCF1D1F}" srcOrd="1" destOrd="0" presId="urn:microsoft.com/office/officeart/2005/8/layout/bProcess4"/>
    <dgm:cxn modelId="{65B90B73-386E-440A-A59B-09B7C9C4B025}" type="presParOf" srcId="{A18DC397-E607-43F0-B457-012A89284EC9}" destId="{2DC88AB2-007A-4857-8157-108F1396A8F1}" srcOrd="2" destOrd="0" presId="urn:microsoft.com/office/officeart/2005/8/layout/bProcess4"/>
    <dgm:cxn modelId="{A6E06CEA-5087-49D2-815F-F418C47D30FD}" type="presParOf" srcId="{2DC88AB2-007A-4857-8157-108F1396A8F1}" destId="{2219355B-109E-4F15-87C2-E161CF7C9C43}" srcOrd="0" destOrd="0" presId="urn:microsoft.com/office/officeart/2005/8/layout/bProcess4"/>
    <dgm:cxn modelId="{AA39867B-7C39-4CCE-866C-0E9B686A554E}" type="presParOf" srcId="{2DC88AB2-007A-4857-8157-108F1396A8F1}" destId="{17166943-1A41-499B-8337-B46347482880}" srcOrd="1" destOrd="0" presId="urn:microsoft.com/office/officeart/2005/8/layout/bProcess4"/>
    <dgm:cxn modelId="{8CE1C742-5BE5-44D9-8551-FB1509BFE1BD}" type="presParOf" srcId="{A18DC397-E607-43F0-B457-012A89284EC9}" destId="{9CB4963F-414E-4B7A-AEE2-5806758BD29A}" srcOrd="3" destOrd="0" presId="urn:microsoft.com/office/officeart/2005/8/layout/bProcess4"/>
    <dgm:cxn modelId="{8E594FCA-CF08-444D-A265-5DE61DB02542}" type="presParOf" srcId="{A18DC397-E607-43F0-B457-012A89284EC9}" destId="{520A49C0-732E-4115-A7D5-C233A8724290}" srcOrd="4" destOrd="0" presId="urn:microsoft.com/office/officeart/2005/8/layout/bProcess4"/>
    <dgm:cxn modelId="{785CF91C-4894-4F94-A739-A9EC43E54137}" type="presParOf" srcId="{520A49C0-732E-4115-A7D5-C233A8724290}" destId="{4152F473-483F-447C-B7C7-4CB18F8065DF}" srcOrd="0" destOrd="0" presId="urn:microsoft.com/office/officeart/2005/8/layout/bProcess4"/>
    <dgm:cxn modelId="{FE314BE9-4F36-4F8F-B577-01336FA841C4}" type="presParOf" srcId="{520A49C0-732E-4115-A7D5-C233A8724290}" destId="{2D494ABC-730D-4450-9031-DF075261F25B}" srcOrd="1" destOrd="0" presId="urn:microsoft.com/office/officeart/2005/8/layout/bProcess4"/>
    <dgm:cxn modelId="{67E40DBE-7C89-4C5B-89FA-856ACBB8F57B}" type="presParOf" srcId="{A18DC397-E607-43F0-B457-012A89284EC9}" destId="{8FD4A3C3-0EFD-448A-B2FA-7B6F25FA5377}" srcOrd="5" destOrd="0" presId="urn:microsoft.com/office/officeart/2005/8/layout/bProcess4"/>
    <dgm:cxn modelId="{3FA032E5-DC28-4DAF-A84A-A831644EB577}" type="presParOf" srcId="{A18DC397-E607-43F0-B457-012A89284EC9}" destId="{CD6E1FCD-64EA-47CA-9EBD-AEFD6A6ABDFB}" srcOrd="6" destOrd="0" presId="urn:microsoft.com/office/officeart/2005/8/layout/bProcess4"/>
    <dgm:cxn modelId="{4FE92B31-261B-466D-AACE-7BA213F944D2}" type="presParOf" srcId="{CD6E1FCD-64EA-47CA-9EBD-AEFD6A6ABDFB}" destId="{A04EA69E-243C-46CF-B38B-BC24A73E9534}" srcOrd="0" destOrd="0" presId="urn:microsoft.com/office/officeart/2005/8/layout/bProcess4"/>
    <dgm:cxn modelId="{EC89280D-D96F-4129-A287-2E25AB715A26}" type="presParOf" srcId="{CD6E1FCD-64EA-47CA-9EBD-AEFD6A6ABDFB}" destId="{B7C00365-A509-45F5-8AF1-803E75A45639}" srcOrd="1" destOrd="0" presId="urn:microsoft.com/office/officeart/2005/8/layout/bProcess4"/>
    <dgm:cxn modelId="{8B9CE97C-D06E-4023-B5A5-03041F614488}" type="presParOf" srcId="{A18DC397-E607-43F0-B457-012A89284EC9}" destId="{DE311FA1-C2C4-4422-BE57-DC35D1F8367B}" srcOrd="7" destOrd="0" presId="urn:microsoft.com/office/officeart/2005/8/layout/bProcess4"/>
    <dgm:cxn modelId="{1A335FE7-3D41-4C40-9049-726CBB2248CA}" type="presParOf" srcId="{A18DC397-E607-43F0-B457-012A89284EC9}" destId="{E1B3EAC7-C7EE-47B2-9FE6-1B1A3AE814E6}" srcOrd="8" destOrd="0" presId="urn:microsoft.com/office/officeart/2005/8/layout/bProcess4"/>
    <dgm:cxn modelId="{56AC4241-BC55-487C-89EC-E90154F403FE}" type="presParOf" srcId="{E1B3EAC7-C7EE-47B2-9FE6-1B1A3AE814E6}" destId="{BDD6D563-77D9-48D9-938B-AC58DC3858BE}" srcOrd="0" destOrd="0" presId="urn:microsoft.com/office/officeart/2005/8/layout/bProcess4"/>
    <dgm:cxn modelId="{C9A70770-2AD5-4555-988D-3296CFD9D2D0}" type="presParOf" srcId="{E1B3EAC7-C7EE-47B2-9FE6-1B1A3AE814E6}" destId="{DD758A71-72F5-4E16-B730-B5DD534048F2}" srcOrd="1" destOrd="0" presId="urn:microsoft.com/office/officeart/2005/8/layout/bProcess4"/>
    <dgm:cxn modelId="{806DD3D6-3F34-4B1E-9326-301A818C2F9D}" type="presParOf" srcId="{A18DC397-E607-43F0-B457-012A89284EC9}" destId="{4B4FD926-2DF9-4355-A5CB-3729967B2F49}" srcOrd="9" destOrd="0" presId="urn:microsoft.com/office/officeart/2005/8/layout/bProcess4"/>
    <dgm:cxn modelId="{C603D312-7AA8-4B88-8234-8F7C39C1F45A}" type="presParOf" srcId="{A18DC397-E607-43F0-B457-012A89284EC9}" destId="{4E690E06-0D62-42CD-90E7-3E88B92D3C6D}" srcOrd="10" destOrd="0" presId="urn:microsoft.com/office/officeart/2005/8/layout/bProcess4"/>
    <dgm:cxn modelId="{52AC7552-5A98-4929-8CB2-696743E504BA}" type="presParOf" srcId="{4E690E06-0D62-42CD-90E7-3E88B92D3C6D}" destId="{FFB08F47-42AE-4A2B-9811-4F2437603316}" srcOrd="0" destOrd="0" presId="urn:microsoft.com/office/officeart/2005/8/layout/bProcess4"/>
    <dgm:cxn modelId="{4F21702E-AFFF-4ACB-A47D-7F186FFC08EB}" type="presParOf" srcId="{4E690E06-0D62-42CD-90E7-3E88B92D3C6D}" destId="{1453B9A8-D2AB-4501-86E3-A7EDBDC404ED}" srcOrd="1" destOrd="0" presId="urn:microsoft.com/office/officeart/2005/8/layout/bProcess4"/>
    <dgm:cxn modelId="{CF6B3690-A4E2-4E28-A827-1DAD8C77CFF6}" type="presParOf" srcId="{A18DC397-E607-43F0-B457-012A89284EC9}" destId="{FF52A24B-06D0-4EEB-BDF5-DC8FBFFD1ED5}" srcOrd="11" destOrd="0" presId="urn:microsoft.com/office/officeart/2005/8/layout/bProcess4"/>
    <dgm:cxn modelId="{6F510323-A84C-4ECA-85F2-D5C2C2078684}" type="presParOf" srcId="{A18DC397-E607-43F0-B457-012A89284EC9}" destId="{8EC5CD8A-4F9E-4F4E-89E3-250A2A1CE5C5}" srcOrd="12" destOrd="0" presId="urn:microsoft.com/office/officeart/2005/8/layout/bProcess4"/>
    <dgm:cxn modelId="{F8B0BA49-C9C9-430F-AA4E-5E4463696031}" type="presParOf" srcId="{8EC5CD8A-4F9E-4F4E-89E3-250A2A1CE5C5}" destId="{10751D84-84C5-4A05-9997-EDA081B52A33}" srcOrd="0" destOrd="0" presId="urn:microsoft.com/office/officeart/2005/8/layout/bProcess4"/>
    <dgm:cxn modelId="{023719C0-AD2B-4B8B-A4C6-B9994986551B}" type="presParOf" srcId="{8EC5CD8A-4F9E-4F4E-89E3-250A2A1CE5C5}" destId="{844CD9B5-0840-464F-8213-E889C57B6E7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3FB400-75D9-47C0-BA4C-359D8BCF1D1F}">
      <dsp:nvSpPr>
        <dsp:cNvPr id="0" name=""/>
        <dsp:cNvSpPr/>
      </dsp:nvSpPr>
      <dsp:spPr>
        <a:xfrm rot="5433750">
          <a:off x="908441" y="353331"/>
          <a:ext cx="375166" cy="6963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AEE61E-E1AD-4A9E-A4F1-50FFD4002A4C}">
      <dsp:nvSpPr>
        <dsp:cNvPr id="0" name=""/>
        <dsp:cNvSpPr/>
      </dsp:nvSpPr>
      <dsp:spPr>
        <a:xfrm>
          <a:off x="941402" y="84958"/>
          <a:ext cx="773760" cy="4642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dirty="0"/>
        </a:p>
      </dsp:txBody>
      <dsp:txXfrm>
        <a:off x="941402" y="84958"/>
        <a:ext cx="773760" cy="464256"/>
      </dsp:txXfrm>
    </dsp:sp>
    <dsp:sp modelId="{9CB4963F-414E-4B7A-AEE2-5806758BD29A}">
      <dsp:nvSpPr>
        <dsp:cNvPr id="0" name=""/>
        <dsp:cNvSpPr/>
      </dsp:nvSpPr>
      <dsp:spPr>
        <a:xfrm rot="5394907">
          <a:off x="-147034" y="1792538"/>
          <a:ext cx="2486118" cy="6963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166943-1A41-499B-8337-B46347482880}">
      <dsp:nvSpPr>
        <dsp:cNvPr id="0" name=""/>
        <dsp:cNvSpPr/>
      </dsp:nvSpPr>
      <dsp:spPr>
        <a:xfrm>
          <a:off x="1302" y="116797"/>
          <a:ext cx="2646594" cy="11628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bg1"/>
              </a:solidFill>
              <a:latin typeface="Times New Roman" pitchFamily="18" charset="0"/>
              <a:ea typeface="Times New Roman"/>
              <a:cs typeface="Times New Roman" pitchFamily="18" charset="0"/>
            </a:rPr>
            <a:t>Жұмысқа </a:t>
          </a:r>
          <a:r>
            <a:rPr lang="ru-RU" sz="1800" kern="1200" dirty="0" err="1" smtClean="0">
              <a:solidFill>
                <a:schemeClr val="bg1"/>
              </a:solidFill>
              <a:latin typeface="Times New Roman" pitchFamily="18" charset="0"/>
              <a:ea typeface="Times New Roman"/>
              <a:cs typeface="Times New Roman" pitchFamily="18" charset="0"/>
            </a:rPr>
            <a:t>балалар</a:t>
          </a:r>
          <a:r>
            <a:rPr lang="ru-RU" sz="1800" kern="1200" dirty="0" smtClean="0">
              <a:solidFill>
                <a:schemeClr val="bg1"/>
              </a:solidFill>
              <a:latin typeface="Times New Roman" pitchFamily="18" charset="0"/>
              <a:ea typeface="Times New Roman"/>
              <a:cs typeface="Times New Roman" pitchFamily="18" charset="0"/>
            </a:rPr>
            <a:t> </a:t>
          </a:r>
          <a:r>
            <a:rPr lang="ru-RU" sz="1800" kern="1200" dirty="0" err="1" smtClean="0">
              <a:solidFill>
                <a:schemeClr val="bg1"/>
              </a:solidFill>
              <a:latin typeface="Times New Roman" pitchFamily="18" charset="0"/>
              <a:ea typeface="Times New Roman"/>
              <a:cs typeface="Times New Roman" pitchFamily="18" charset="0"/>
            </a:rPr>
            <a:t>толығымен қатысуы керек</a:t>
          </a:r>
          <a:r>
            <a:rPr lang="ru-RU" sz="1800" kern="1200" dirty="0" smtClean="0">
              <a:solidFill>
                <a:schemeClr val="bg1"/>
              </a:solidFill>
              <a:latin typeface="Times New Roman" pitchFamily="18" charset="0"/>
              <a:ea typeface="Times New Roman"/>
              <a:cs typeface="Times New Roman" pitchFamily="18" charset="0"/>
            </a:rPr>
            <a:t>.</a:t>
          </a:r>
          <a:endParaRPr lang="ru-RU" sz="1800" kern="1200" dirty="0">
            <a:solidFill>
              <a:schemeClr val="bg1"/>
            </a:solidFill>
            <a:latin typeface="Times New Roman" pitchFamily="18" charset="0"/>
            <a:cs typeface="Times New Roman" pitchFamily="18" charset="0"/>
          </a:endParaRPr>
        </a:p>
      </dsp:txBody>
      <dsp:txXfrm>
        <a:off x="1302" y="116797"/>
        <a:ext cx="2646594" cy="1162874"/>
      </dsp:txXfrm>
    </dsp:sp>
    <dsp:sp modelId="{8FD4A3C3-0EFD-448A-B2FA-7B6F25FA5377}">
      <dsp:nvSpPr>
        <dsp:cNvPr id="0" name=""/>
        <dsp:cNvSpPr/>
      </dsp:nvSpPr>
      <dsp:spPr>
        <a:xfrm rot="947549">
          <a:off x="1035549" y="3503392"/>
          <a:ext cx="3301856" cy="6963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494ABC-730D-4450-9031-DF075261F25B}">
      <dsp:nvSpPr>
        <dsp:cNvPr id="0" name=""/>
        <dsp:cNvSpPr/>
      </dsp:nvSpPr>
      <dsp:spPr>
        <a:xfrm>
          <a:off x="196526" y="1944217"/>
          <a:ext cx="2263513" cy="2507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latin typeface="Arial"/>
              <a:ea typeface="Times New Roman"/>
            </a:rPr>
            <a:t>. </a:t>
          </a:r>
          <a:r>
            <a:rPr lang="ru-RU" sz="1800" b="1" kern="1200" dirty="0" err="1" smtClean="0">
              <a:solidFill>
                <a:schemeClr val="bg1"/>
              </a:solidFill>
              <a:latin typeface="Times New Roman" pitchFamily="18" charset="0"/>
              <a:ea typeface="Times New Roman"/>
              <a:cs typeface="Times New Roman" pitchFamily="18" charset="0"/>
            </a:rPr>
            <a:t>Оқу барысында</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регламентке</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назар</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аудару</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қажет.</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Мысалы</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белгіленген</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уақыттан асып</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кетпеу</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бөгде кісінің пікірін</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сыйлау</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сөзді бөлмеу, оның ар-ожданын</a:t>
          </a:r>
          <a:r>
            <a:rPr lang="ru-RU" sz="1800" b="1" kern="1200" dirty="0" smtClean="0">
              <a:solidFill>
                <a:schemeClr val="bg1"/>
              </a:solidFill>
              <a:latin typeface="Times New Roman" pitchFamily="18" charset="0"/>
              <a:ea typeface="Times New Roman"/>
              <a:cs typeface="Times New Roman" pitchFamily="18" charset="0"/>
            </a:rPr>
            <a:t> </a:t>
          </a:r>
          <a:r>
            <a:rPr lang="ru-RU" sz="1800" b="1" kern="1200" dirty="0" err="1" smtClean="0">
              <a:solidFill>
                <a:schemeClr val="bg1"/>
              </a:solidFill>
              <a:latin typeface="Times New Roman" pitchFamily="18" charset="0"/>
              <a:ea typeface="Times New Roman"/>
              <a:cs typeface="Times New Roman" pitchFamily="18" charset="0"/>
            </a:rPr>
            <a:t>сыйлау</a:t>
          </a:r>
          <a:r>
            <a:rPr lang="ru-RU" sz="1100" b="1" kern="1200" dirty="0" smtClean="0">
              <a:solidFill>
                <a:srgbClr val="3C4046"/>
              </a:solidFill>
              <a:latin typeface="Times New Roman" pitchFamily="18" charset="0"/>
              <a:ea typeface="Times New Roman"/>
              <a:cs typeface="Times New Roman" pitchFamily="18" charset="0"/>
            </a:rPr>
            <a:t>.</a:t>
          </a:r>
          <a:endParaRPr lang="ru-RU" sz="1100" b="1" kern="1200" dirty="0">
            <a:latin typeface="Times New Roman" pitchFamily="18" charset="0"/>
            <a:cs typeface="Times New Roman" pitchFamily="18" charset="0"/>
          </a:endParaRPr>
        </a:p>
      </dsp:txBody>
      <dsp:txXfrm>
        <a:off x="196526" y="1944217"/>
        <a:ext cx="2263513" cy="2507328"/>
      </dsp:txXfrm>
    </dsp:sp>
    <dsp:sp modelId="{DE311FA1-C2C4-4422-BE57-DC35D1F8367B}">
      <dsp:nvSpPr>
        <dsp:cNvPr id="0" name=""/>
        <dsp:cNvSpPr/>
      </dsp:nvSpPr>
      <dsp:spPr>
        <a:xfrm rot="15932174">
          <a:off x="3665509" y="3379731"/>
          <a:ext cx="1144307" cy="6963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00365-A509-45F5-8AF1-803E75A45639}">
      <dsp:nvSpPr>
        <dsp:cNvPr id="0" name=""/>
        <dsp:cNvSpPr/>
      </dsp:nvSpPr>
      <dsp:spPr>
        <a:xfrm>
          <a:off x="2906921" y="3759933"/>
          <a:ext cx="3211378" cy="6916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err="1" smtClean="0">
              <a:solidFill>
                <a:schemeClr val="bg1"/>
              </a:solidFill>
              <a:latin typeface="Times New Roman" pitchFamily="18" charset="0"/>
              <a:ea typeface="Times New Roman"/>
              <a:cs typeface="Times New Roman" pitchFamily="18" charset="0"/>
            </a:rPr>
            <a:t>Оқушыларды </a:t>
          </a:r>
          <a:r>
            <a:rPr lang="ru-RU" sz="1600" kern="1200" dirty="0" smtClean="0">
              <a:solidFill>
                <a:schemeClr val="bg1"/>
              </a:solidFill>
              <a:latin typeface="Times New Roman" pitchFamily="18" charset="0"/>
              <a:ea typeface="Times New Roman"/>
              <a:cs typeface="Times New Roman" pitchFamily="18" charset="0"/>
            </a:rPr>
            <a:t>проблема </a:t>
          </a:r>
          <a:r>
            <a:rPr lang="ru-RU" sz="1600" kern="1200" dirty="0" err="1" smtClean="0">
              <a:solidFill>
                <a:schemeClr val="bg1"/>
              </a:solidFill>
              <a:latin typeface="Times New Roman" pitchFamily="18" charset="0"/>
              <a:ea typeface="Times New Roman"/>
              <a:cs typeface="Times New Roman" pitchFamily="18" charset="0"/>
            </a:rPr>
            <a:t>шешу</a:t>
          </a:r>
          <a:r>
            <a:rPr lang="ru-RU" sz="1600" kern="1200" dirty="0" smtClean="0">
              <a:solidFill>
                <a:schemeClr val="bg1"/>
              </a:solidFill>
              <a:latin typeface="Times New Roman" pitchFamily="18" charset="0"/>
              <a:ea typeface="Times New Roman"/>
              <a:cs typeface="Times New Roman" pitchFamily="18" charset="0"/>
            </a:rPr>
            <a:t> </a:t>
          </a:r>
          <a:r>
            <a:rPr lang="ru-RU" sz="1800" kern="1200" dirty="0" err="1" smtClean="0">
              <a:solidFill>
                <a:schemeClr val="bg1"/>
              </a:solidFill>
              <a:latin typeface="Times New Roman" pitchFamily="18" charset="0"/>
              <a:ea typeface="Times New Roman"/>
              <a:cs typeface="Times New Roman" pitchFamily="18" charset="0"/>
            </a:rPr>
            <a:t>барысында</a:t>
          </a:r>
          <a:r>
            <a:rPr lang="ru-RU" sz="1800" kern="1200" dirty="0" smtClean="0">
              <a:solidFill>
                <a:schemeClr val="bg1"/>
              </a:solidFill>
              <a:latin typeface="Times New Roman" pitchFamily="18" charset="0"/>
              <a:ea typeface="Times New Roman"/>
              <a:cs typeface="Times New Roman" pitchFamily="18" charset="0"/>
            </a:rPr>
            <a:t> </a:t>
          </a:r>
          <a:r>
            <a:rPr lang="ru-RU" sz="1800" kern="1200" dirty="0" err="1" smtClean="0">
              <a:solidFill>
                <a:schemeClr val="bg1"/>
              </a:solidFill>
              <a:latin typeface="Times New Roman" pitchFamily="18" charset="0"/>
              <a:ea typeface="Times New Roman"/>
              <a:cs typeface="Times New Roman" pitchFamily="18" charset="0"/>
            </a:rPr>
            <a:t>топқа бөлуге мұқият қарау</a:t>
          </a:r>
          <a:r>
            <a:rPr lang="ru-RU" sz="1800" kern="1200" dirty="0" smtClean="0">
              <a:solidFill>
                <a:schemeClr val="bg1"/>
              </a:solidFill>
              <a:latin typeface="Times New Roman" pitchFamily="18" charset="0"/>
              <a:ea typeface="Times New Roman"/>
              <a:cs typeface="Times New Roman" pitchFamily="18" charset="0"/>
            </a:rPr>
            <a:t> </a:t>
          </a:r>
          <a:endParaRPr lang="ru-RU" sz="1800" kern="1200" dirty="0">
            <a:solidFill>
              <a:schemeClr val="bg1"/>
            </a:solidFill>
            <a:latin typeface="Times New Roman" pitchFamily="18" charset="0"/>
            <a:cs typeface="Times New Roman" pitchFamily="18" charset="0"/>
          </a:endParaRPr>
        </a:p>
      </dsp:txBody>
      <dsp:txXfrm>
        <a:off x="2906921" y="3759933"/>
        <a:ext cx="3211378" cy="691612"/>
      </dsp:txXfrm>
    </dsp:sp>
    <dsp:sp modelId="{4B4FD926-2DF9-4355-A5CB-3729967B2F49}">
      <dsp:nvSpPr>
        <dsp:cNvPr id="0" name=""/>
        <dsp:cNvSpPr/>
      </dsp:nvSpPr>
      <dsp:spPr>
        <a:xfrm rot="16310128">
          <a:off x="3317204" y="1898402"/>
          <a:ext cx="1816938" cy="6963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758A71-72F5-4E16-B730-B5DD534048F2}">
      <dsp:nvSpPr>
        <dsp:cNvPr id="0" name=""/>
        <dsp:cNvSpPr/>
      </dsp:nvSpPr>
      <dsp:spPr>
        <a:xfrm>
          <a:off x="3645467" y="2565197"/>
          <a:ext cx="1556164" cy="788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bg1"/>
              </a:solidFill>
              <a:latin typeface="Times New Roman" pitchFamily="18" charset="0"/>
              <a:ea typeface="Times New Roman"/>
              <a:cs typeface="Times New Roman" pitchFamily="18" charset="0"/>
            </a:rPr>
            <a:t>Кабинет  </a:t>
          </a:r>
          <a:r>
            <a:rPr lang="ru-RU" sz="1800" kern="1200" dirty="0" err="1" smtClean="0">
              <a:solidFill>
                <a:schemeClr val="bg1"/>
              </a:solidFill>
              <a:latin typeface="Times New Roman" pitchFamily="18" charset="0"/>
              <a:ea typeface="Times New Roman"/>
              <a:cs typeface="Times New Roman" pitchFamily="18" charset="0"/>
            </a:rPr>
            <a:t>талапқа сай</a:t>
          </a:r>
          <a:r>
            <a:rPr lang="ru-RU" sz="1800" kern="1200" dirty="0" smtClean="0">
              <a:solidFill>
                <a:schemeClr val="bg1"/>
              </a:solidFill>
              <a:latin typeface="Times New Roman" pitchFamily="18" charset="0"/>
              <a:ea typeface="Times New Roman"/>
              <a:cs typeface="Times New Roman" pitchFamily="18" charset="0"/>
            </a:rPr>
            <a:t> </a:t>
          </a:r>
          <a:r>
            <a:rPr lang="ru-RU" sz="1800" kern="1200" dirty="0" err="1" smtClean="0">
              <a:solidFill>
                <a:schemeClr val="bg1"/>
              </a:solidFill>
              <a:latin typeface="Times New Roman" pitchFamily="18" charset="0"/>
              <a:ea typeface="Times New Roman"/>
              <a:cs typeface="Times New Roman" pitchFamily="18" charset="0"/>
            </a:rPr>
            <a:t>болуы</a:t>
          </a:r>
          <a:r>
            <a:rPr lang="ru-RU" sz="1800" kern="1200" dirty="0" smtClean="0">
              <a:solidFill>
                <a:schemeClr val="bg1"/>
              </a:solidFill>
              <a:latin typeface="Times New Roman" pitchFamily="18" charset="0"/>
              <a:ea typeface="Times New Roman"/>
              <a:cs typeface="Times New Roman" pitchFamily="18" charset="0"/>
            </a:rPr>
            <a:t> </a:t>
          </a:r>
          <a:r>
            <a:rPr lang="ru-RU" sz="1800" kern="1200" dirty="0" err="1" smtClean="0">
              <a:solidFill>
                <a:schemeClr val="bg1"/>
              </a:solidFill>
              <a:latin typeface="Times New Roman" pitchFamily="18" charset="0"/>
              <a:ea typeface="Times New Roman"/>
              <a:cs typeface="Times New Roman" pitchFamily="18" charset="0"/>
            </a:rPr>
            <a:t>қажет </a:t>
          </a:r>
          <a:r>
            <a:rPr lang="ru-RU" sz="1800" kern="1200" dirty="0" smtClean="0">
              <a:solidFill>
                <a:schemeClr val="bg1"/>
              </a:solidFill>
              <a:latin typeface="Times New Roman" pitchFamily="18" charset="0"/>
              <a:ea typeface="Times New Roman"/>
              <a:cs typeface="Times New Roman" pitchFamily="18" charset="0"/>
            </a:rPr>
            <a:t>. </a:t>
          </a:r>
          <a:endParaRPr lang="ru-RU" sz="1800" kern="1200" dirty="0">
            <a:solidFill>
              <a:schemeClr val="bg1"/>
            </a:solidFill>
            <a:latin typeface="Times New Roman" pitchFamily="18" charset="0"/>
            <a:cs typeface="Times New Roman" pitchFamily="18" charset="0"/>
          </a:endParaRPr>
        </a:p>
      </dsp:txBody>
      <dsp:txXfrm>
        <a:off x="3645467" y="2565197"/>
        <a:ext cx="1556164" cy="788497"/>
      </dsp:txXfrm>
    </dsp:sp>
    <dsp:sp modelId="{FF52A24B-06D0-4EEB-BDF5-DC8FBFFD1ED5}">
      <dsp:nvSpPr>
        <dsp:cNvPr id="0" name=""/>
        <dsp:cNvSpPr/>
      </dsp:nvSpPr>
      <dsp:spPr>
        <a:xfrm rot="1221429">
          <a:off x="4164879" y="1491070"/>
          <a:ext cx="2878486" cy="6963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3B9A8-D2AB-4501-86E3-A7EDBDC404ED}">
      <dsp:nvSpPr>
        <dsp:cNvPr id="0" name=""/>
        <dsp:cNvSpPr/>
      </dsp:nvSpPr>
      <dsp:spPr>
        <a:xfrm>
          <a:off x="3344037" y="291979"/>
          <a:ext cx="2282300" cy="1690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latin typeface="Times New Roman" pitchFamily="18" charset="0"/>
              <a:ea typeface="Times New Roman"/>
              <a:cs typeface="Times New Roman" pitchFamily="18" charset="0"/>
            </a:rPr>
            <a:t>Балаларды </a:t>
          </a:r>
          <a:r>
            <a:rPr lang="ru-RU" sz="1400" b="1" kern="1200" dirty="0" err="1" smtClean="0">
              <a:solidFill>
                <a:schemeClr val="bg1"/>
              </a:solidFill>
              <a:latin typeface="Times New Roman" pitchFamily="18" charset="0"/>
              <a:ea typeface="Times New Roman"/>
              <a:cs typeface="Times New Roman" pitchFamily="18" charset="0"/>
            </a:rPr>
            <a:t>психологиялық тұрғыдан дайындау</a:t>
          </a:r>
          <a:r>
            <a:rPr lang="ru-RU" sz="1400" b="1" kern="1200" dirty="0" smtClean="0">
              <a:solidFill>
                <a:schemeClr val="bg1"/>
              </a:solidFill>
              <a:latin typeface="Times New Roman" pitchFamily="18" charset="0"/>
              <a:ea typeface="Times New Roman"/>
              <a:cs typeface="Times New Roman" pitchFamily="18" charset="0"/>
            </a:rPr>
            <a:t>, </a:t>
          </a:r>
          <a:r>
            <a:rPr lang="ru-RU" sz="1400" b="1" kern="1200" dirty="0" err="1" smtClean="0">
              <a:solidFill>
                <a:schemeClr val="bg1"/>
              </a:solidFill>
              <a:latin typeface="Times New Roman" pitchFamily="18" charset="0"/>
              <a:ea typeface="Times New Roman"/>
              <a:cs typeface="Times New Roman" pitchFamily="18" charset="0"/>
            </a:rPr>
            <a:t>сабақ барысында</a:t>
          </a:r>
          <a:r>
            <a:rPr lang="ru-RU" sz="1400" b="1" kern="1200" dirty="0" smtClean="0">
              <a:solidFill>
                <a:schemeClr val="bg1"/>
              </a:solidFill>
              <a:latin typeface="Times New Roman" pitchFamily="18" charset="0"/>
              <a:ea typeface="Times New Roman"/>
              <a:cs typeface="Times New Roman" pitchFamily="18" charset="0"/>
            </a:rPr>
            <a:t> </a:t>
          </a:r>
          <a:r>
            <a:rPr lang="ru-RU" sz="1400" b="1" kern="1200" dirty="0" err="1" smtClean="0">
              <a:solidFill>
                <a:schemeClr val="bg1"/>
              </a:solidFill>
              <a:latin typeface="Times New Roman" pitchFamily="18" charset="0"/>
              <a:ea typeface="Times New Roman"/>
              <a:cs typeface="Times New Roman" pitchFamily="18" charset="0"/>
            </a:rPr>
            <a:t>сергіту</a:t>
          </a:r>
          <a:r>
            <a:rPr lang="ru-RU" sz="1400" b="1" kern="1200" dirty="0" smtClean="0">
              <a:solidFill>
                <a:schemeClr val="bg1"/>
              </a:solidFill>
              <a:latin typeface="Times New Roman" pitchFamily="18" charset="0"/>
              <a:ea typeface="Times New Roman"/>
              <a:cs typeface="Times New Roman" pitchFamily="18" charset="0"/>
            </a:rPr>
            <a:t> </a:t>
          </a:r>
          <a:r>
            <a:rPr lang="ru-RU" sz="1400" b="1" kern="1200" dirty="0" err="1" smtClean="0">
              <a:solidFill>
                <a:schemeClr val="bg1"/>
              </a:solidFill>
              <a:latin typeface="Times New Roman" pitchFamily="18" charset="0"/>
              <a:ea typeface="Times New Roman"/>
              <a:cs typeface="Times New Roman" pitchFamily="18" charset="0"/>
            </a:rPr>
            <a:t>сәті</a:t>
          </a:r>
          <a:r>
            <a:rPr lang="ru-RU" sz="1400" b="1" kern="1200" dirty="0" smtClean="0">
              <a:solidFill>
                <a:schemeClr val="bg1"/>
              </a:solidFill>
              <a:latin typeface="Times New Roman" pitchFamily="18" charset="0"/>
              <a:ea typeface="Times New Roman"/>
              <a:cs typeface="Times New Roman" pitchFamily="18" charset="0"/>
            </a:rPr>
            <a:t>, </a:t>
          </a:r>
          <a:r>
            <a:rPr lang="ru-RU" sz="1400" b="1" kern="1200" dirty="0" err="1" smtClean="0">
              <a:solidFill>
                <a:schemeClr val="bg1"/>
              </a:solidFill>
              <a:latin typeface="Times New Roman" pitchFamily="18" charset="0"/>
              <a:ea typeface="Times New Roman"/>
              <a:cs typeface="Times New Roman" pitchFamily="18" charset="0"/>
            </a:rPr>
            <a:t>балаларды</a:t>
          </a:r>
          <a:r>
            <a:rPr lang="ru-RU" sz="1400" b="1" kern="1200" dirty="0" smtClean="0">
              <a:solidFill>
                <a:schemeClr val="bg1"/>
              </a:solidFill>
              <a:latin typeface="Times New Roman" pitchFamily="18" charset="0"/>
              <a:ea typeface="Times New Roman"/>
              <a:cs typeface="Times New Roman" pitchFamily="18" charset="0"/>
            </a:rPr>
            <a:t>  </a:t>
          </a:r>
          <a:r>
            <a:rPr lang="ru-RU" sz="1400" b="1" kern="1200" dirty="0" err="1" smtClean="0">
              <a:solidFill>
                <a:schemeClr val="bg1"/>
              </a:solidFill>
              <a:latin typeface="Times New Roman" pitchFamily="18" charset="0"/>
              <a:ea typeface="Times New Roman"/>
              <a:cs typeface="Times New Roman" pitchFamily="18" charset="0"/>
            </a:rPr>
            <a:t>белсенділігі</a:t>
          </a:r>
          <a:r>
            <a:rPr lang="ru-RU" sz="1400" b="1" kern="1200" dirty="0" smtClean="0">
              <a:solidFill>
                <a:schemeClr val="bg1"/>
              </a:solidFill>
              <a:latin typeface="Times New Roman" pitchFamily="18" charset="0"/>
              <a:ea typeface="Times New Roman"/>
              <a:cs typeface="Times New Roman" pitchFamily="18" charset="0"/>
            </a:rPr>
            <a:t> </a:t>
          </a:r>
          <a:r>
            <a:rPr lang="ru-RU" sz="1400" b="1" kern="1200" dirty="0" err="1" smtClean="0">
              <a:solidFill>
                <a:schemeClr val="bg1"/>
              </a:solidFill>
              <a:latin typeface="Times New Roman" pitchFamily="18" charset="0"/>
              <a:ea typeface="Times New Roman"/>
              <a:cs typeface="Times New Roman" pitchFamily="18" charset="0"/>
            </a:rPr>
            <a:t>үшін марапаттау</a:t>
          </a:r>
          <a:r>
            <a:rPr lang="ru-RU" sz="1400" b="1" kern="1200" dirty="0" smtClean="0">
              <a:solidFill>
                <a:schemeClr val="bg1"/>
              </a:solidFill>
              <a:latin typeface="Times New Roman" pitchFamily="18" charset="0"/>
              <a:ea typeface="Times New Roman"/>
              <a:cs typeface="Times New Roman" pitchFamily="18" charset="0"/>
            </a:rPr>
            <a:t>, </a:t>
          </a:r>
          <a:r>
            <a:rPr lang="ru-RU" sz="1400" b="1" kern="1200" dirty="0" err="1" smtClean="0">
              <a:solidFill>
                <a:schemeClr val="bg1"/>
              </a:solidFill>
              <a:latin typeface="Times New Roman" pitchFamily="18" charset="0"/>
              <a:ea typeface="Times New Roman"/>
              <a:cs typeface="Times New Roman" pitchFamily="18" charset="0"/>
            </a:rPr>
            <a:t>баланың өзін </a:t>
          </a:r>
          <a:r>
            <a:rPr lang="ru-RU" sz="1400" b="1" kern="1200" dirty="0" smtClean="0">
              <a:solidFill>
                <a:schemeClr val="bg1"/>
              </a:solidFill>
              <a:latin typeface="Times New Roman" pitchFamily="18" charset="0"/>
              <a:ea typeface="Times New Roman"/>
              <a:cs typeface="Times New Roman" pitchFamily="18" charset="0"/>
            </a:rPr>
            <a:t>— </a:t>
          </a:r>
          <a:r>
            <a:rPr lang="ru-RU" sz="1400" b="1" kern="1200" dirty="0" err="1" smtClean="0">
              <a:solidFill>
                <a:schemeClr val="bg1"/>
              </a:solidFill>
              <a:latin typeface="Times New Roman" pitchFamily="18" charset="0"/>
              <a:ea typeface="Times New Roman"/>
              <a:cs typeface="Times New Roman" pitchFamily="18" charset="0"/>
            </a:rPr>
            <a:t>өзі көрсетуіне жол</a:t>
          </a:r>
          <a:r>
            <a:rPr lang="ru-RU" sz="1400" b="1" kern="1200" dirty="0" smtClean="0">
              <a:solidFill>
                <a:schemeClr val="bg1"/>
              </a:solidFill>
              <a:latin typeface="Times New Roman" pitchFamily="18" charset="0"/>
              <a:ea typeface="Times New Roman"/>
              <a:cs typeface="Times New Roman" pitchFamily="18" charset="0"/>
            </a:rPr>
            <a:t> беру</a:t>
          </a:r>
          <a:r>
            <a:rPr lang="ru-RU" sz="1000" kern="1200" dirty="0" smtClean="0">
              <a:solidFill>
                <a:srgbClr val="3C4046"/>
              </a:solidFill>
              <a:latin typeface="Arial"/>
              <a:ea typeface="Times New Roman"/>
            </a:rPr>
            <a:t>.</a:t>
          </a:r>
          <a:endParaRPr lang="ru-RU" sz="1000" kern="1200" dirty="0"/>
        </a:p>
      </dsp:txBody>
      <dsp:txXfrm>
        <a:off x="3344037" y="291979"/>
        <a:ext cx="2282300" cy="1690455"/>
      </dsp:txXfrm>
    </dsp:sp>
    <dsp:sp modelId="{844CD9B5-0840-464F-8213-E889C57B6E7D}">
      <dsp:nvSpPr>
        <dsp:cNvPr id="0" name=""/>
        <dsp:cNvSpPr/>
      </dsp:nvSpPr>
      <dsp:spPr>
        <a:xfrm>
          <a:off x="6304752" y="1008387"/>
          <a:ext cx="1758278" cy="2289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err="1" smtClean="0">
              <a:solidFill>
                <a:schemeClr val="bg1"/>
              </a:solidFill>
              <a:latin typeface="Arial"/>
              <a:ea typeface="Times New Roman"/>
            </a:rPr>
            <a:t>Жұмыс орнына</a:t>
          </a:r>
          <a:r>
            <a:rPr lang="ru-RU" sz="1400" kern="1200" dirty="0" smtClean="0">
              <a:solidFill>
                <a:schemeClr val="bg1"/>
              </a:solidFill>
              <a:latin typeface="Arial"/>
              <a:ea typeface="Times New Roman"/>
            </a:rPr>
            <a:t> </a:t>
          </a:r>
          <a:r>
            <a:rPr lang="ru-RU" sz="1400" kern="1200" dirty="0" err="1" smtClean="0">
              <a:solidFill>
                <a:schemeClr val="bg1"/>
              </a:solidFill>
              <a:latin typeface="Arial"/>
              <a:ea typeface="Times New Roman"/>
            </a:rPr>
            <a:t>назар</a:t>
          </a:r>
          <a:r>
            <a:rPr lang="ru-RU" sz="1400" kern="1200" dirty="0" smtClean="0">
              <a:solidFill>
                <a:schemeClr val="bg1"/>
              </a:solidFill>
              <a:latin typeface="Arial"/>
              <a:ea typeface="Times New Roman"/>
            </a:rPr>
            <a:t> </a:t>
          </a:r>
          <a:r>
            <a:rPr lang="ru-RU" sz="1400" kern="1200" dirty="0" err="1" smtClean="0">
              <a:solidFill>
                <a:schemeClr val="bg1"/>
              </a:solidFill>
              <a:latin typeface="Arial"/>
              <a:ea typeface="Times New Roman"/>
            </a:rPr>
            <a:t>аудару</a:t>
          </a:r>
          <a:r>
            <a:rPr lang="ru-RU" sz="1400" kern="1200" dirty="0" smtClean="0">
              <a:solidFill>
                <a:schemeClr val="bg1"/>
              </a:solidFill>
              <a:latin typeface="Arial"/>
              <a:ea typeface="Times New Roman"/>
            </a:rPr>
            <a:t> </a:t>
          </a:r>
          <a:r>
            <a:rPr lang="ru-RU" sz="1400" kern="1200" dirty="0" err="1" smtClean="0">
              <a:solidFill>
                <a:schemeClr val="bg1"/>
              </a:solidFill>
              <a:latin typeface="Arial"/>
              <a:ea typeface="Times New Roman"/>
            </a:rPr>
            <a:t>қажет.</a:t>
          </a:r>
          <a:r>
            <a:rPr lang="ru-RU" sz="1400" kern="1200" dirty="0" smtClean="0">
              <a:solidFill>
                <a:schemeClr val="bg1"/>
              </a:solidFill>
              <a:latin typeface="Arial"/>
              <a:ea typeface="Times New Roman"/>
            </a:rPr>
            <a:t> </a:t>
          </a:r>
          <a:r>
            <a:rPr lang="ru-RU" sz="1400" kern="1200" dirty="0" err="1" smtClean="0">
              <a:solidFill>
                <a:schemeClr val="bg1"/>
              </a:solidFill>
              <a:latin typeface="Arial"/>
              <a:ea typeface="Times New Roman"/>
            </a:rPr>
            <a:t>Оқу орны</a:t>
          </a:r>
          <a:r>
            <a:rPr lang="ru-RU" sz="1400" kern="1200" dirty="0" smtClean="0">
              <a:solidFill>
                <a:schemeClr val="bg1"/>
              </a:solidFill>
              <a:latin typeface="Arial"/>
              <a:ea typeface="Times New Roman"/>
            </a:rPr>
            <a:t> </a:t>
          </a:r>
          <a:r>
            <a:rPr lang="ru-RU" sz="1400" kern="1200" dirty="0" err="1" smtClean="0">
              <a:solidFill>
                <a:schemeClr val="bg1"/>
              </a:solidFill>
              <a:latin typeface="Arial"/>
              <a:ea typeface="Times New Roman"/>
            </a:rPr>
            <a:t>ыңғайлы және жайлы</a:t>
          </a:r>
          <a:r>
            <a:rPr lang="ru-RU" sz="1400" kern="1200" dirty="0" smtClean="0">
              <a:solidFill>
                <a:schemeClr val="bg1"/>
              </a:solidFill>
              <a:latin typeface="Arial"/>
              <a:ea typeface="Times New Roman"/>
            </a:rPr>
            <a:t> </a:t>
          </a:r>
          <a:r>
            <a:rPr lang="ru-RU" sz="1400" kern="1200" dirty="0" err="1" smtClean="0">
              <a:solidFill>
                <a:schemeClr val="bg1"/>
              </a:solidFill>
              <a:latin typeface="Arial"/>
              <a:ea typeface="Times New Roman"/>
            </a:rPr>
            <a:t>болуы</a:t>
          </a:r>
          <a:r>
            <a:rPr lang="ru-RU" sz="1400" kern="1200" dirty="0" smtClean="0">
              <a:solidFill>
                <a:schemeClr val="bg1"/>
              </a:solidFill>
              <a:latin typeface="Arial"/>
              <a:ea typeface="Times New Roman"/>
            </a:rPr>
            <a:t> </a:t>
          </a:r>
          <a:r>
            <a:rPr lang="ru-RU" sz="1400" kern="1200" dirty="0" err="1" smtClean="0">
              <a:solidFill>
                <a:schemeClr val="bg1"/>
              </a:solidFill>
              <a:latin typeface="Arial"/>
              <a:ea typeface="Times New Roman"/>
            </a:rPr>
            <a:t>қажет.</a:t>
          </a:r>
          <a:r>
            <a:rPr lang="ru-RU" sz="1400" kern="1200" dirty="0" smtClean="0">
              <a:solidFill>
                <a:schemeClr val="bg1"/>
              </a:solidFill>
              <a:latin typeface="Arial"/>
              <a:ea typeface="Times New Roman"/>
            </a:rPr>
            <a:t> Бала </a:t>
          </a:r>
          <a:r>
            <a:rPr lang="ru-RU" sz="1400" kern="1200" dirty="0" err="1" smtClean="0">
              <a:solidFill>
                <a:schemeClr val="bg1"/>
              </a:solidFill>
              <a:latin typeface="Arial"/>
              <a:ea typeface="Times New Roman"/>
            </a:rPr>
            <a:t>өз пікірін</a:t>
          </a:r>
          <a:r>
            <a:rPr lang="ru-RU" sz="1400" kern="1200" dirty="0" smtClean="0">
              <a:solidFill>
                <a:schemeClr val="bg1"/>
              </a:solidFill>
              <a:latin typeface="Arial"/>
              <a:ea typeface="Times New Roman"/>
            </a:rPr>
            <a:t>, </a:t>
          </a:r>
          <a:r>
            <a:rPr lang="ru-RU" sz="1400" kern="1200" dirty="0" err="1" smtClean="0">
              <a:solidFill>
                <a:schemeClr val="bg1"/>
              </a:solidFill>
              <a:latin typeface="Arial"/>
              <a:ea typeface="Times New Roman"/>
            </a:rPr>
            <a:t>көзқарасын білдіріп</a:t>
          </a:r>
          <a:r>
            <a:rPr lang="ru-RU" sz="1400" kern="1200" dirty="0" smtClean="0">
              <a:solidFill>
                <a:schemeClr val="bg1"/>
              </a:solidFill>
              <a:latin typeface="Arial"/>
              <a:ea typeface="Times New Roman"/>
            </a:rPr>
            <a:t>, </a:t>
          </a:r>
          <a:r>
            <a:rPr lang="ru-RU" sz="1400" kern="1200" dirty="0" err="1" smtClean="0">
              <a:solidFill>
                <a:schemeClr val="bg1"/>
              </a:solidFill>
              <a:latin typeface="Arial"/>
              <a:ea typeface="Times New Roman"/>
            </a:rPr>
            <a:t>дәлелдеп беруге</a:t>
          </a:r>
          <a:r>
            <a:rPr lang="ru-RU" sz="1400" kern="1200" dirty="0" smtClean="0">
              <a:solidFill>
                <a:schemeClr val="bg1"/>
              </a:solidFill>
              <a:latin typeface="Arial"/>
              <a:ea typeface="Times New Roman"/>
            </a:rPr>
            <a:t> </a:t>
          </a:r>
          <a:r>
            <a:rPr lang="ru-RU" sz="1400" kern="1200" dirty="0" err="1" smtClean="0">
              <a:solidFill>
                <a:schemeClr val="bg1"/>
              </a:solidFill>
              <a:latin typeface="Arial"/>
              <a:ea typeface="Times New Roman"/>
            </a:rPr>
            <a:t>мүмкіндік жасалуы</a:t>
          </a:r>
          <a:r>
            <a:rPr lang="ru-RU" sz="1400" kern="1200" dirty="0" smtClean="0">
              <a:solidFill>
                <a:schemeClr val="bg1"/>
              </a:solidFill>
              <a:latin typeface="Arial"/>
              <a:ea typeface="Times New Roman"/>
            </a:rPr>
            <a:t> </a:t>
          </a:r>
          <a:r>
            <a:rPr lang="ru-RU" sz="1400" kern="1200" dirty="0" err="1" smtClean="0">
              <a:solidFill>
                <a:schemeClr val="bg1"/>
              </a:solidFill>
              <a:latin typeface="Arial"/>
              <a:ea typeface="Times New Roman"/>
            </a:rPr>
            <a:t>қажет</a:t>
          </a:r>
          <a:r>
            <a:rPr lang="ru-RU" sz="1400" kern="1200" dirty="0" smtClean="0">
              <a:solidFill>
                <a:schemeClr val="bg1"/>
              </a:solidFill>
              <a:latin typeface="Arial"/>
              <a:ea typeface="Times New Roman"/>
            </a:rPr>
            <a:t>.</a:t>
          </a:r>
          <a:endParaRPr lang="ru-RU" sz="1400" kern="1200" dirty="0">
            <a:solidFill>
              <a:schemeClr val="bg1"/>
            </a:solidFill>
          </a:endParaRPr>
        </a:p>
      </dsp:txBody>
      <dsp:txXfrm>
        <a:off x="6304752" y="1008387"/>
        <a:ext cx="1758278" cy="228967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07.01.2021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07.01.2021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07.01.2021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07.01.2021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smtClean="0">
                <a:latin typeface="Times New Roman" pitchFamily="18" charset="0"/>
                <a:cs typeface="Times New Roman" pitchFamily="18" charset="0"/>
              </a:rPr>
              <a:t>Жас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мамандар</a:t>
            </a:r>
            <a:r>
              <a:rPr lang="kk-KZ" dirty="0" smtClean="0">
                <a:latin typeface="Times New Roman" pitchFamily="18" charset="0"/>
                <a:cs typeface="Times New Roman" pitchFamily="18" charset="0"/>
              </a:rPr>
              <a:t>ға арналған әдістемелік көмек</a:t>
            </a:r>
            <a:endParaRPr lang="ru-RU" dirty="0">
              <a:latin typeface="Times New Roman" pitchFamily="18" charset="0"/>
              <a:cs typeface="Times New Roman" pitchFamily="18" charset="0"/>
            </a:endParaRPr>
          </a:p>
        </p:txBody>
      </p:sp>
      <p:pic>
        <p:nvPicPr>
          <p:cNvPr id="5" name="Picture 2" descr="C:\Users\Елена\AppData\Local\Temp\Rar$DI14.506\453459_77.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4509120"/>
            <a:ext cx="2651125"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404664"/>
            <a:ext cx="8229600" cy="1252728"/>
          </a:xfrm>
        </p:spPr>
        <p:txBody>
          <a:bodyPr>
            <a:normAutofit/>
          </a:bodyPr>
          <a:lstStyle/>
          <a:p>
            <a:pPr marL="274320" lvl="0" indent="-274320">
              <a:spcBef>
                <a:spcPct val="20000"/>
              </a:spcBef>
            </a:pPr>
            <a:r>
              <a:rPr lang="ru-RU" sz="2400" dirty="0" err="1">
                <a:solidFill>
                  <a:srgbClr val="3C4046"/>
                </a:solidFill>
                <a:latin typeface="Times New Roman" pitchFamily="18" charset="0"/>
                <a:ea typeface="Times New Roman"/>
                <a:cs typeface="Times New Roman" pitchFamily="18" charset="0"/>
              </a:rPr>
              <a:t>Интерактивті</a:t>
            </a:r>
            <a:r>
              <a:rPr lang="ru-RU" sz="2400" dirty="0">
                <a:solidFill>
                  <a:srgbClr val="3C4046"/>
                </a:solidFill>
                <a:latin typeface="Times New Roman" pitchFamily="18" charset="0"/>
                <a:ea typeface="Times New Roman"/>
                <a:cs typeface="Times New Roman" pitchFamily="18" charset="0"/>
              </a:rPr>
              <a:t> </a:t>
            </a:r>
            <a:r>
              <a:rPr lang="ru-RU" sz="2400" dirty="0" err="1">
                <a:solidFill>
                  <a:srgbClr val="3C4046"/>
                </a:solidFill>
                <a:latin typeface="Times New Roman" pitchFamily="18" charset="0"/>
                <a:ea typeface="Times New Roman"/>
                <a:cs typeface="Times New Roman" pitchFamily="18" charset="0"/>
              </a:rPr>
              <a:t>әдістерді</a:t>
            </a:r>
            <a:r>
              <a:rPr lang="ru-RU" sz="2400" dirty="0">
                <a:solidFill>
                  <a:srgbClr val="3C4046"/>
                </a:solidFill>
                <a:latin typeface="Times New Roman" pitchFamily="18" charset="0"/>
                <a:ea typeface="Times New Roman"/>
                <a:cs typeface="Times New Roman" pitchFamily="18" charset="0"/>
              </a:rPr>
              <a:t> </a:t>
            </a:r>
            <a:r>
              <a:rPr lang="ru-RU" sz="2400" dirty="0" err="1">
                <a:solidFill>
                  <a:srgbClr val="3C4046"/>
                </a:solidFill>
                <a:latin typeface="Times New Roman" pitchFamily="18" charset="0"/>
                <a:ea typeface="Times New Roman"/>
                <a:cs typeface="Times New Roman" pitchFamily="18" charset="0"/>
              </a:rPr>
              <a:t>қолдануда</a:t>
            </a:r>
            <a:r>
              <a:rPr lang="ru-RU" sz="2400" dirty="0">
                <a:solidFill>
                  <a:srgbClr val="3C4046"/>
                </a:solidFill>
                <a:latin typeface="Times New Roman" pitchFamily="18" charset="0"/>
                <a:ea typeface="Times New Roman"/>
                <a:cs typeface="Times New Roman" pitchFamily="18" charset="0"/>
              </a:rPr>
              <a:t> </a:t>
            </a:r>
            <a:r>
              <a:rPr lang="ru-RU" sz="2400" dirty="0" err="1">
                <a:solidFill>
                  <a:srgbClr val="3C4046"/>
                </a:solidFill>
                <a:latin typeface="Times New Roman" pitchFamily="18" charset="0"/>
                <a:ea typeface="Times New Roman"/>
                <a:cs typeface="Times New Roman" pitchFamily="18" charset="0"/>
              </a:rPr>
              <a:t>кейбір</a:t>
            </a:r>
            <a:r>
              <a:rPr lang="ru-RU" sz="2400" dirty="0">
                <a:solidFill>
                  <a:srgbClr val="3C4046"/>
                </a:solidFill>
                <a:latin typeface="Times New Roman" pitchFamily="18" charset="0"/>
                <a:ea typeface="Times New Roman"/>
                <a:cs typeface="Times New Roman" pitchFamily="18" charset="0"/>
              </a:rPr>
              <a:t> </a:t>
            </a:r>
            <a:r>
              <a:rPr lang="ru-RU" sz="2400" dirty="0" err="1">
                <a:solidFill>
                  <a:srgbClr val="3C4046"/>
                </a:solidFill>
                <a:latin typeface="Times New Roman" pitchFamily="18" charset="0"/>
                <a:ea typeface="Times New Roman"/>
                <a:cs typeface="Times New Roman" pitchFamily="18" charset="0"/>
              </a:rPr>
              <a:t>ережелерді</a:t>
            </a:r>
            <a:r>
              <a:rPr lang="ru-RU" sz="2400" dirty="0">
                <a:solidFill>
                  <a:srgbClr val="073E87"/>
                </a:solidFill>
                <a:latin typeface="Times New Roman" pitchFamily="18" charset="0"/>
                <a:ea typeface="Times New Roman"/>
                <a:cs typeface="Times New Roman" pitchFamily="18" charset="0"/>
              </a:rPr>
              <a:t/>
            </a:r>
            <a:br>
              <a:rPr lang="ru-RU" sz="2400" dirty="0">
                <a:solidFill>
                  <a:srgbClr val="073E87"/>
                </a:solidFill>
                <a:latin typeface="Times New Roman" pitchFamily="18" charset="0"/>
                <a:ea typeface="Times New Roman"/>
                <a:cs typeface="Times New Roman" pitchFamily="18" charset="0"/>
              </a:rPr>
            </a:br>
            <a:r>
              <a:rPr lang="ru-RU" sz="2400" dirty="0" smtClean="0">
                <a:solidFill>
                  <a:srgbClr val="3C4046"/>
                </a:solidFill>
                <a:latin typeface="Times New Roman" pitchFamily="18" charset="0"/>
                <a:ea typeface="Times New Roman"/>
                <a:cs typeface="Times New Roman" pitchFamily="18" charset="0"/>
              </a:rPr>
              <a:t> </a:t>
            </a:r>
            <a:r>
              <a:rPr lang="ru-RU" sz="2400" dirty="0" err="1">
                <a:solidFill>
                  <a:srgbClr val="3C4046"/>
                </a:solidFill>
                <a:latin typeface="Times New Roman" pitchFamily="18" charset="0"/>
                <a:ea typeface="Times New Roman"/>
                <a:cs typeface="Times New Roman" pitchFamily="18" charset="0"/>
              </a:rPr>
              <a:t>есте</a:t>
            </a:r>
            <a:r>
              <a:rPr lang="ru-RU" sz="2400" dirty="0">
                <a:solidFill>
                  <a:srgbClr val="3C4046"/>
                </a:solidFill>
                <a:latin typeface="Times New Roman" pitchFamily="18" charset="0"/>
                <a:ea typeface="Times New Roman"/>
                <a:cs typeface="Times New Roman" pitchFamily="18" charset="0"/>
              </a:rPr>
              <a:t> </a:t>
            </a:r>
            <a:r>
              <a:rPr lang="ru-RU" sz="2400" dirty="0" err="1">
                <a:solidFill>
                  <a:srgbClr val="3C4046"/>
                </a:solidFill>
                <a:latin typeface="Times New Roman" pitchFamily="18" charset="0"/>
                <a:ea typeface="Times New Roman"/>
                <a:cs typeface="Times New Roman" pitchFamily="18" charset="0"/>
              </a:rPr>
              <a:t>сақтау</a:t>
            </a:r>
            <a:r>
              <a:rPr lang="ru-RU" sz="2400" dirty="0">
                <a:solidFill>
                  <a:srgbClr val="3C4046"/>
                </a:solidFill>
                <a:latin typeface="Times New Roman" pitchFamily="18" charset="0"/>
                <a:ea typeface="Times New Roman"/>
                <a:cs typeface="Times New Roman" pitchFamily="18" charset="0"/>
              </a:rPr>
              <a:t> </a:t>
            </a:r>
            <a:r>
              <a:rPr lang="ru-RU" sz="2400" dirty="0" err="1">
                <a:solidFill>
                  <a:srgbClr val="3C4046"/>
                </a:solidFill>
                <a:latin typeface="Times New Roman" pitchFamily="18" charset="0"/>
                <a:ea typeface="Times New Roman"/>
                <a:cs typeface="Times New Roman" pitchFamily="18" charset="0"/>
              </a:rPr>
              <a:t>қажет</a:t>
            </a:r>
            <a:r>
              <a:rPr lang="ru-RU" sz="2400" dirty="0">
                <a:solidFill>
                  <a:srgbClr val="3C4046"/>
                </a:solidFill>
                <a:latin typeface="Times New Roman" pitchFamily="18" charset="0"/>
                <a:ea typeface="Times New Roman"/>
                <a:cs typeface="Times New Roman" pitchFamily="18" charset="0"/>
              </a:rPr>
              <a:t>:</a:t>
            </a:r>
            <a:r>
              <a:rPr lang="ru-RU" sz="2400" dirty="0">
                <a:solidFill>
                  <a:srgbClr val="073E87"/>
                </a:solidFill>
                <a:latin typeface="Times New Roman"/>
                <a:ea typeface="Times New Roman"/>
                <a:cs typeface="+mn-cs"/>
              </a:rPr>
              <a:t/>
            </a:r>
            <a:br>
              <a:rPr lang="ru-RU" sz="2400" dirty="0">
                <a:solidFill>
                  <a:srgbClr val="073E87"/>
                </a:solidFill>
                <a:latin typeface="Times New Roman"/>
                <a:ea typeface="Times New Roman"/>
                <a:cs typeface="+mn-cs"/>
              </a:rPr>
            </a:br>
            <a:endParaRPr lang="ru-RU" sz="2400" dirty="0"/>
          </a:p>
        </p:txBody>
      </p:sp>
      <p:sp>
        <p:nvSpPr>
          <p:cNvPr id="2" name="Объект 1"/>
          <p:cNvSpPr>
            <a:spLocks noGrp="1"/>
          </p:cNvSpPr>
          <p:nvPr>
            <p:ph idx="1"/>
          </p:nvPr>
        </p:nvSpPr>
        <p:spPr>
          <a:xfrm>
            <a:off x="395536" y="1052736"/>
            <a:ext cx="8291264" cy="5073427"/>
          </a:xfrm>
        </p:spPr>
        <p:txBody>
          <a:bodyPr>
            <a:normAutofit/>
          </a:bodyPr>
          <a:lstStyle/>
          <a:p>
            <a:pPr algn="just">
              <a:spcAft>
                <a:spcPts val="0"/>
              </a:spcAft>
              <a:buNone/>
            </a:pPr>
            <a:endParaRPr lang="ru-RU" sz="2600" dirty="0">
              <a:latin typeface="Times New Roman"/>
              <a:ea typeface="Times New Roman"/>
            </a:endParaRPr>
          </a:p>
        </p:txBody>
      </p:sp>
      <p:graphicFrame>
        <p:nvGraphicFramePr>
          <p:cNvPr id="4" name="Схема 3"/>
          <p:cNvGraphicFramePr/>
          <p:nvPr/>
        </p:nvGraphicFramePr>
        <p:xfrm>
          <a:off x="467544" y="1196752"/>
          <a:ext cx="813690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0150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2154568"/>
          </a:xfrm>
        </p:spPr>
        <p:txBody>
          <a:bodyPr>
            <a:noAutofit/>
          </a:bodyPr>
          <a:lstStyle/>
          <a:p>
            <a:pPr algn="just">
              <a:spcAft>
                <a:spcPts val="0"/>
              </a:spcAft>
            </a:pPr>
            <a:r>
              <a:rPr lang="kk-KZ" sz="2000" dirty="0" smtClean="0">
                <a:solidFill>
                  <a:srgbClr val="3C4046"/>
                </a:solidFill>
                <a:latin typeface="Arial"/>
                <a:ea typeface="Times New Roman"/>
              </a:rPr>
              <a:t/>
            </a:r>
            <a:br>
              <a:rPr lang="kk-KZ" sz="2000" dirty="0" smtClean="0">
                <a:solidFill>
                  <a:srgbClr val="3C4046"/>
                </a:solidFill>
                <a:latin typeface="Arial"/>
                <a:ea typeface="Times New Roman"/>
              </a:rPr>
            </a:br>
            <a:r>
              <a:rPr lang="kk-KZ" sz="2000" dirty="0" smtClean="0">
                <a:solidFill>
                  <a:srgbClr val="3C4046"/>
                </a:solidFill>
                <a:latin typeface="Times New Roman" pitchFamily="18" charset="0"/>
                <a:ea typeface="Times New Roman"/>
                <a:cs typeface="Times New Roman" pitchFamily="18" charset="0"/>
              </a:rPr>
              <a:t>Интерактивтік </a:t>
            </a:r>
            <a:r>
              <a:rPr lang="kk-KZ" sz="2000" dirty="0">
                <a:solidFill>
                  <a:srgbClr val="3C4046"/>
                </a:solidFill>
                <a:latin typeface="Times New Roman" pitchFamily="18" charset="0"/>
                <a:ea typeface="Times New Roman"/>
                <a:cs typeface="Times New Roman" pitchFamily="18" charset="0"/>
              </a:rPr>
              <a:t>әдістеме өзара қарым – қатынастың мол ауқымын қамтиды. Дегенмен, әдістемелік амал қандай болса да, оқушылардың өздерінің өмірлік тәжірибелерін білім берудің негізгі көзі саналады. Оқу процесінің барысында мынадай  қарым – </a:t>
            </a:r>
            <a:r>
              <a:rPr lang="kk-KZ" sz="2000" dirty="0" smtClean="0">
                <a:solidFill>
                  <a:srgbClr val="3C4046"/>
                </a:solidFill>
                <a:latin typeface="Times New Roman" pitchFamily="18" charset="0"/>
                <a:ea typeface="Times New Roman"/>
                <a:cs typeface="Times New Roman" pitchFamily="18" charset="0"/>
              </a:rPr>
              <a:t>қатынасқа түседі</a:t>
            </a:r>
            <a:r>
              <a:rPr lang="kk-KZ" sz="2000" dirty="0">
                <a:solidFill>
                  <a:srgbClr val="3C4046"/>
                </a:solidFill>
                <a:latin typeface="Times New Roman" pitchFamily="18" charset="0"/>
                <a:ea typeface="Times New Roman"/>
                <a:cs typeface="Times New Roman" pitchFamily="18" charset="0"/>
              </a:rPr>
              <a:t>:</a:t>
            </a:r>
            <a:r>
              <a:rPr lang="ru-RU" sz="2000" dirty="0">
                <a:latin typeface="Times New Roman" pitchFamily="18" charset="0"/>
                <a:ea typeface="Times New Roman"/>
                <a:cs typeface="Times New Roman" pitchFamily="18" charset="0"/>
              </a:rPr>
              <a:t/>
            </a:r>
            <a:br>
              <a:rPr lang="ru-RU" sz="2000" dirty="0">
                <a:latin typeface="Times New Roman" pitchFamily="18" charset="0"/>
                <a:ea typeface="Times New Roman"/>
                <a:cs typeface="Times New Roman" pitchFamily="18" charset="0"/>
              </a:rPr>
            </a:br>
            <a:endParaRPr lang="ru-RU" sz="2000" dirty="0">
              <a:latin typeface="Times New Roman" pitchFamily="18" charset="0"/>
              <a:cs typeface="Times New Roman" pitchFamily="18" charset="0"/>
            </a:endParaRPr>
          </a:p>
        </p:txBody>
      </p:sp>
      <p:sp>
        <p:nvSpPr>
          <p:cNvPr id="2" name="Объект 1"/>
          <p:cNvSpPr>
            <a:spLocks noGrp="1"/>
          </p:cNvSpPr>
          <p:nvPr>
            <p:ph idx="1"/>
          </p:nvPr>
        </p:nvSpPr>
        <p:spPr>
          <a:xfrm>
            <a:off x="457200" y="2348880"/>
            <a:ext cx="8229600" cy="3777283"/>
          </a:xfrm>
        </p:spPr>
        <p:txBody>
          <a:bodyPr>
            <a:normAutofit fontScale="77500" lnSpcReduction="20000"/>
          </a:bodyPr>
          <a:lstStyle/>
          <a:p>
            <a:pPr marL="514350" indent="-514350" algn="just">
              <a:spcAft>
                <a:spcPts val="0"/>
              </a:spcAft>
              <a:buAutoNum type="arabicPeriod"/>
            </a:pPr>
            <a:r>
              <a:rPr lang="kk-KZ" dirty="0" smtClean="0">
                <a:solidFill>
                  <a:srgbClr val="3C4046"/>
                </a:solidFill>
                <a:latin typeface="Times New Roman" pitchFamily="18" charset="0"/>
                <a:ea typeface="Times New Roman"/>
                <a:cs typeface="Times New Roman" pitchFamily="18" charset="0"/>
              </a:rPr>
              <a:t>Мұғаліммен </a:t>
            </a:r>
            <a:r>
              <a:rPr lang="kk-KZ" dirty="0">
                <a:solidFill>
                  <a:srgbClr val="3C4046"/>
                </a:solidFill>
                <a:latin typeface="Times New Roman" pitchFamily="18" charset="0"/>
                <a:ea typeface="Times New Roman"/>
                <a:cs typeface="Times New Roman" pitchFamily="18" charset="0"/>
              </a:rPr>
              <a:t>(оқушылар мұғалімнің сұрағына жауап  берген кезде</a:t>
            </a:r>
            <a:r>
              <a:rPr lang="kk-KZ" dirty="0" smtClean="0">
                <a:solidFill>
                  <a:srgbClr val="3C4046"/>
                </a:solidFill>
                <a:latin typeface="Times New Roman" pitchFamily="18" charset="0"/>
                <a:ea typeface="Times New Roman"/>
                <a:cs typeface="Times New Roman" pitchFamily="18" charset="0"/>
              </a:rPr>
              <a:t>);</a:t>
            </a:r>
            <a:endParaRPr lang="ru-RU" sz="2000" dirty="0">
              <a:latin typeface="Times New Roman" pitchFamily="18" charset="0"/>
              <a:ea typeface="Times New Roman"/>
              <a:cs typeface="Times New Roman" pitchFamily="18" charset="0"/>
            </a:endParaRPr>
          </a:p>
          <a:p>
            <a:pPr marL="514350" indent="-514350" algn="just">
              <a:spcAft>
                <a:spcPts val="0"/>
              </a:spcAft>
              <a:buAutoNum type="arabicPeriod"/>
            </a:pPr>
            <a:r>
              <a:rPr lang="kk-KZ" dirty="0" smtClean="0">
                <a:solidFill>
                  <a:srgbClr val="3C4046"/>
                </a:solidFill>
                <a:latin typeface="Times New Roman" pitchFamily="18" charset="0"/>
                <a:ea typeface="Times New Roman"/>
                <a:cs typeface="Times New Roman" pitchFamily="18" charset="0"/>
              </a:rPr>
              <a:t>Өзге </a:t>
            </a:r>
            <a:r>
              <a:rPr lang="kk-KZ" dirty="0">
                <a:solidFill>
                  <a:srgbClr val="3C4046"/>
                </a:solidFill>
                <a:latin typeface="Times New Roman" pitchFamily="18" charset="0"/>
                <a:ea typeface="Times New Roman"/>
                <a:cs typeface="Times New Roman" pitchFamily="18" charset="0"/>
              </a:rPr>
              <a:t>балалармен </a:t>
            </a:r>
            <a:r>
              <a:rPr lang="kk-KZ" dirty="0" smtClean="0">
                <a:solidFill>
                  <a:srgbClr val="3C4046"/>
                </a:solidFill>
                <a:latin typeface="Times New Roman" pitchFamily="18" charset="0"/>
                <a:ea typeface="Times New Roman"/>
                <a:cs typeface="Times New Roman" pitchFamily="18" charset="0"/>
              </a:rPr>
              <a:t>(</a:t>
            </a:r>
            <a:r>
              <a:rPr lang="kk-KZ" dirty="0">
                <a:solidFill>
                  <a:srgbClr val="3C4046"/>
                </a:solidFill>
                <a:latin typeface="Times New Roman" pitchFamily="18" charset="0"/>
                <a:ea typeface="Times New Roman"/>
                <a:cs typeface="Times New Roman" pitchFamily="18" charset="0"/>
              </a:rPr>
              <a:t>қосақталып жұмыс істеу барысында)</a:t>
            </a:r>
            <a:endParaRPr lang="ru-RU" sz="2000" dirty="0">
              <a:latin typeface="Times New Roman" pitchFamily="18" charset="0"/>
              <a:ea typeface="Times New Roman"/>
              <a:cs typeface="Times New Roman" pitchFamily="18" charset="0"/>
            </a:endParaRPr>
          </a:p>
          <a:p>
            <a:pPr algn="just">
              <a:spcAft>
                <a:spcPts val="0"/>
              </a:spcAft>
              <a:buNone/>
            </a:pPr>
            <a:r>
              <a:rPr lang="kk-KZ" dirty="0" smtClean="0">
                <a:solidFill>
                  <a:srgbClr val="3C4046"/>
                </a:solidFill>
                <a:latin typeface="Times New Roman" pitchFamily="18" charset="0"/>
                <a:ea typeface="Times New Roman"/>
                <a:cs typeface="Times New Roman" pitchFamily="18" charset="0"/>
              </a:rPr>
              <a:t>3. </a:t>
            </a:r>
            <a:r>
              <a:rPr lang="kk-KZ" dirty="0" smtClean="0">
                <a:solidFill>
                  <a:srgbClr val="3C4046"/>
                </a:solidFill>
                <a:latin typeface="Times New Roman" pitchFamily="18" charset="0"/>
                <a:ea typeface="Times New Roman"/>
                <a:cs typeface="Times New Roman" pitchFamily="18" charset="0"/>
              </a:rPr>
              <a:t>  Шағын </a:t>
            </a:r>
            <a:r>
              <a:rPr lang="kk-KZ" dirty="0">
                <a:solidFill>
                  <a:srgbClr val="3C4046"/>
                </a:solidFill>
                <a:latin typeface="Times New Roman" pitchFamily="18" charset="0"/>
                <a:ea typeface="Times New Roman"/>
                <a:cs typeface="Times New Roman" pitchFamily="18" charset="0"/>
              </a:rPr>
              <a:t>топтармен (3-5 баламен);</a:t>
            </a:r>
            <a:endParaRPr lang="ru-RU" sz="2000" dirty="0">
              <a:latin typeface="Times New Roman" pitchFamily="18" charset="0"/>
              <a:ea typeface="Times New Roman"/>
              <a:cs typeface="Times New Roman" pitchFamily="18" charset="0"/>
            </a:endParaRPr>
          </a:p>
          <a:p>
            <a:pPr algn="just">
              <a:spcAft>
                <a:spcPts val="0"/>
              </a:spcAft>
              <a:buNone/>
            </a:pPr>
            <a:r>
              <a:rPr lang="kk-KZ" dirty="0" smtClean="0">
                <a:solidFill>
                  <a:srgbClr val="3C4046"/>
                </a:solidFill>
                <a:latin typeface="Times New Roman" pitchFamily="18" charset="0"/>
                <a:ea typeface="Times New Roman"/>
                <a:cs typeface="Times New Roman" pitchFamily="18" charset="0"/>
              </a:rPr>
              <a:t>4. </a:t>
            </a:r>
            <a:r>
              <a:rPr lang="kk-KZ" dirty="0">
                <a:solidFill>
                  <a:srgbClr val="3C4046"/>
                </a:solidFill>
                <a:latin typeface="Times New Roman" pitchFamily="18" charset="0"/>
                <a:ea typeface="Times New Roman"/>
                <a:cs typeface="Times New Roman" pitchFamily="18" charset="0"/>
              </a:rPr>
              <a:t>Балалардың үлкен тобымен (көбіне пікірталас, сынып болып әлдебір мәселені талқылау барысында);</a:t>
            </a:r>
            <a:endParaRPr lang="ru-RU" sz="2000" dirty="0">
              <a:latin typeface="Times New Roman" pitchFamily="18" charset="0"/>
              <a:ea typeface="Times New Roman"/>
              <a:cs typeface="Times New Roman" pitchFamily="18" charset="0"/>
            </a:endParaRPr>
          </a:p>
          <a:p>
            <a:pPr algn="just">
              <a:spcAft>
                <a:spcPts val="0"/>
              </a:spcAft>
              <a:buNone/>
            </a:pPr>
            <a:r>
              <a:rPr lang="kk-KZ" dirty="0" smtClean="0">
                <a:solidFill>
                  <a:srgbClr val="3C4046"/>
                </a:solidFill>
                <a:latin typeface="Times New Roman" pitchFamily="18" charset="0"/>
                <a:ea typeface="Times New Roman"/>
                <a:cs typeface="Times New Roman" pitchFamily="18" charset="0"/>
              </a:rPr>
              <a:t>5. Балалардың </a:t>
            </a:r>
            <a:r>
              <a:rPr lang="kk-KZ" dirty="0">
                <a:solidFill>
                  <a:srgbClr val="3C4046"/>
                </a:solidFill>
                <a:latin typeface="Times New Roman" pitchFamily="18" charset="0"/>
                <a:ea typeface="Times New Roman"/>
                <a:cs typeface="Times New Roman" pitchFamily="18" charset="0"/>
              </a:rPr>
              <a:t> тобымен және халықпен (топ  әлеуметтік  сауалнама жүргізеді);</a:t>
            </a:r>
            <a:endParaRPr lang="ru-RU" sz="2000" dirty="0">
              <a:latin typeface="Times New Roman" pitchFamily="18" charset="0"/>
              <a:ea typeface="Times New Roman"/>
              <a:cs typeface="Times New Roman" pitchFamily="18" charset="0"/>
            </a:endParaRPr>
          </a:p>
          <a:p>
            <a:pPr algn="just">
              <a:spcAft>
                <a:spcPts val="0"/>
              </a:spcAft>
              <a:buNone/>
            </a:pPr>
            <a:r>
              <a:rPr lang="ru-RU" dirty="0" smtClean="0">
                <a:solidFill>
                  <a:srgbClr val="3C4046"/>
                </a:solidFill>
                <a:latin typeface="Times New Roman" pitchFamily="18" charset="0"/>
                <a:ea typeface="Times New Roman"/>
                <a:cs typeface="Times New Roman" pitchFamily="18" charset="0"/>
              </a:rPr>
              <a:t>6. </a:t>
            </a:r>
            <a:r>
              <a:rPr lang="ru-RU" dirty="0" err="1">
                <a:solidFill>
                  <a:srgbClr val="3C4046"/>
                </a:solidFill>
                <a:latin typeface="Times New Roman" pitchFamily="18" charset="0"/>
                <a:ea typeface="Times New Roman"/>
                <a:cs typeface="Times New Roman" pitchFamily="18" charset="0"/>
              </a:rPr>
              <a:t>Кейбір</a:t>
            </a:r>
            <a:r>
              <a:rPr lang="ru-RU" dirty="0">
                <a:solidFill>
                  <a:srgbClr val="3C4046"/>
                </a:solidFill>
                <a:latin typeface="Times New Roman" pitchFamily="18" charset="0"/>
                <a:ea typeface="Times New Roman"/>
                <a:cs typeface="Times New Roman" pitchFamily="18" charset="0"/>
              </a:rPr>
              <a:t> техника </a:t>
            </a:r>
            <a:r>
              <a:rPr lang="ru-RU" dirty="0" err="1">
                <a:solidFill>
                  <a:srgbClr val="3C4046"/>
                </a:solidFill>
                <a:latin typeface="Times New Roman" pitchFamily="18" charset="0"/>
                <a:ea typeface="Times New Roman"/>
                <a:cs typeface="Times New Roman" pitchFamily="18" charset="0"/>
              </a:rPr>
              <a:t>түрлерімен</a:t>
            </a:r>
            <a:r>
              <a:rPr lang="ru-RU" dirty="0">
                <a:solidFill>
                  <a:srgbClr val="3C4046"/>
                </a:solidFill>
                <a:latin typeface="Times New Roman" pitchFamily="18" charset="0"/>
                <a:ea typeface="Times New Roman"/>
                <a:cs typeface="Times New Roman" pitchFamily="18" charset="0"/>
              </a:rPr>
              <a:t> (</a:t>
            </a:r>
            <a:r>
              <a:rPr lang="ru-RU" dirty="0" err="1">
                <a:solidFill>
                  <a:srgbClr val="3C4046"/>
                </a:solidFill>
                <a:latin typeface="Times New Roman" pitchFamily="18" charset="0"/>
                <a:ea typeface="Times New Roman"/>
                <a:cs typeface="Times New Roman" pitchFamily="18" charset="0"/>
              </a:rPr>
              <a:t>мысалға</a:t>
            </a:r>
            <a:r>
              <a:rPr lang="ru-RU" dirty="0">
                <a:solidFill>
                  <a:srgbClr val="3C4046"/>
                </a:solidFill>
                <a:latin typeface="Times New Roman" pitchFamily="18" charset="0"/>
                <a:ea typeface="Times New Roman"/>
                <a:cs typeface="Times New Roman" pitchFamily="18" charset="0"/>
              </a:rPr>
              <a:t> , </a:t>
            </a:r>
            <a:r>
              <a:rPr lang="ru-RU" dirty="0" err="1">
                <a:solidFill>
                  <a:srgbClr val="3C4046"/>
                </a:solidFill>
                <a:latin typeface="Times New Roman" pitchFamily="18" charset="0"/>
                <a:ea typeface="Times New Roman"/>
                <a:cs typeface="Times New Roman" pitchFamily="18" charset="0"/>
              </a:rPr>
              <a:t>компьютермен</a:t>
            </a:r>
            <a:r>
              <a:rPr lang="ru-RU" dirty="0">
                <a:solidFill>
                  <a:srgbClr val="3C4046"/>
                </a:solidFill>
                <a:latin typeface="Times New Roman" pitchFamily="18" charset="0"/>
                <a:ea typeface="Times New Roman"/>
                <a:cs typeface="Times New Roman" pitchFamily="18" charset="0"/>
              </a:rPr>
              <a:t>);</a:t>
            </a:r>
            <a:endParaRPr lang="ru-RU" sz="20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xmlns="" val="162599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latin typeface="Times New Roman" pitchFamily="18" charset="0"/>
                <a:cs typeface="Times New Roman" pitchFamily="18" charset="0"/>
              </a:rPr>
              <a:t>Интербелсенді тәсілдердің сабақ кезеңдерінде қолданылуы</a:t>
            </a: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5339080"/>
        </p:xfrm>
        <a:graphic>
          <a:graphicData uri="http://schemas.openxmlformats.org/drawingml/2006/table">
            <a:tbl>
              <a:tblPr firstRow="1" bandRow="1">
                <a:tableStyleId>{5C22544A-7EE6-4342-B048-85BDC9FD1C3A}</a:tableStyleId>
              </a:tblPr>
              <a:tblGrid>
                <a:gridCol w="2098576"/>
                <a:gridCol w="6131024"/>
              </a:tblGrid>
              <a:tr h="370840">
                <a:tc>
                  <a:txBody>
                    <a:bodyPr/>
                    <a:lstStyle/>
                    <a:p>
                      <a:r>
                        <a:rPr lang="kk-KZ" dirty="0" smtClean="0">
                          <a:latin typeface="Times New Roman" pitchFamily="18" charset="0"/>
                          <a:cs typeface="Times New Roman" pitchFamily="18" charset="0"/>
                        </a:rPr>
                        <a:t>Кезеңдер</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Қолдануға</a:t>
                      </a:r>
                      <a:r>
                        <a:rPr lang="kk-KZ" baseline="0" dirty="0" smtClean="0">
                          <a:latin typeface="Times New Roman" pitchFamily="18" charset="0"/>
                          <a:cs typeface="Times New Roman" pitchFamily="18" charset="0"/>
                        </a:rPr>
                        <a:t> тиімді тәсілдер</a:t>
                      </a:r>
                      <a:endParaRPr lang="ru-RU" dirty="0">
                        <a:latin typeface="Times New Roman" pitchFamily="18" charset="0"/>
                        <a:cs typeface="Times New Roman" pitchFamily="18" charset="0"/>
                      </a:endParaRPr>
                    </a:p>
                  </a:txBody>
                  <a:tcPr/>
                </a:tc>
              </a:tr>
              <a:tr h="370840">
                <a:tc>
                  <a:txBody>
                    <a:bodyPr/>
                    <a:lstStyle/>
                    <a:p>
                      <a:r>
                        <a:rPr lang="kk-KZ" dirty="0" smtClean="0">
                          <a:latin typeface="Times New Roman" pitchFamily="18" charset="0"/>
                          <a:cs typeface="Times New Roman" pitchFamily="18" charset="0"/>
                        </a:rPr>
                        <a:t>Проблема айқындау</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Ой қозғау.</a:t>
                      </a:r>
                      <a:r>
                        <a:rPr lang="kk-KZ" baseline="0" dirty="0" smtClean="0">
                          <a:latin typeface="Times New Roman" pitchFamily="18" charset="0"/>
                          <a:cs typeface="Times New Roman" pitchFamily="18" charset="0"/>
                        </a:rPr>
                        <a:t> Т-кестесі. Болжау. Кластерлер</a:t>
                      </a:r>
                    </a:p>
                    <a:p>
                      <a:r>
                        <a:rPr lang="kk-KZ" baseline="0" dirty="0" smtClean="0">
                          <a:latin typeface="Times New Roman" pitchFamily="18" charset="0"/>
                          <a:cs typeface="Times New Roman" pitchFamily="18" charset="0"/>
                        </a:rPr>
                        <a:t>Оңай және қиын сұрақтар кестесі. Ойлан, жұптан, пікірлес. Алдын-ала берілген атаулар. Үлкен шеңбер. Атаулар туралы үш сұрақ. Еркін жазу. Білемін, білгім келеді, білдім. Дөңгелек үстел. Үш қадамды сұхбат, топтық зерттеу.Венн диаграммасы. Бестармақ</a:t>
                      </a:r>
                      <a:endParaRPr lang="ru-RU" dirty="0">
                        <a:latin typeface="Times New Roman" pitchFamily="18" charset="0"/>
                        <a:cs typeface="Times New Roman" pitchFamily="18" charset="0"/>
                      </a:endParaRPr>
                    </a:p>
                  </a:txBody>
                  <a:tcPr/>
                </a:tc>
              </a:tr>
              <a:tr h="370840">
                <a:tc>
                  <a:txBody>
                    <a:bodyPr/>
                    <a:lstStyle/>
                    <a:p>
                      <a:r>
                        <a:rPr lang="kk-KZ" dirty="0" smtClean="0">
                          <a:latin typeface="Times New Roman" pitchFamily="18" charset="0"/>
                          <a:cs typeface="Times New Roman" pitchFamily="18" charset="0"/>
                        </a:rPr>
                        <a:t>Проблема шешу</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Ой қозғау.</a:t>
                      </a:r>
                      <a:r>
                        <a:rPr lang="kk-KZ" baseline="0" dirty="0" smtClean="0">
                          <a:latin typeface="Times New Roman" pitchFamily="18" charset="0"/>
                          <a:cs typeface="Times New Roman" pitchFamily="18" charset="0"/>
                        </a:rPr>
                        <a:t> Т-кестесі. </a:t>
                      </a:r>
                      <a:r>
                        <a:rPr lang="kk-KZ" sz="2000" baseline="0" dirty="0" smtClean="0">
                          <a:latin typeface="Times New Roman" pitchFamily="18" charset="0"/>
                          <a:cs typeface="Times New Roman" pitchFamily="18" charset="0"/>
                        </a:rPr>
                        <a:t>Б</a:t>
                      </a:r>
                      <a:r>
                        <a:rPr lang="kk-KZ" sz="1800" baseline="0" dirty="0" smtClean="0">
                          <a:latin typeface="Times New Roman" pitchFamily="18" charset="0"/>
                          <a:cs typeface="Times New Roman" pitchFamily="18" charset="0"/>
                        </a:rPr>
                        <a:t>олжау.</a:t>
                      </a:r>
                      <a:r>
                        <a:rPr lang="kk-KZ" baseline="0" dirty="0" smtClean="0">
                          <a:latin typeface="Times New Roman" pitchFamily="18" charset="0"/>
                          <a:cs typeface="Times New Roman" pitchFamily="18" charset="0"/>
                        </a:rPr>
                        <a:t>Кластерлер</a:t>
                      </a:r>
                    </a:p>
                    <a:p>
                      <a:pPr algn="l"/>
                      <a:r>
                        <a:rPr lang="kk-KZ" baseline="0" dirty="0" smtClean="0">
                          <a:latin typeface="Times New Roman" pitchFamily="18" charset="0"/>
                          <a:cs typeface="Times New Roman" pitchFamily="18" charset="0"/>
                        </a:rPr>
                        <a:t>Оңай және қиын сұрақтар кестесі. Ойлан, жұптас, пікірлес. Кең ауқымды лекция. Сұрақ қою. Постер құрастыру.Слайд жасау. Бірін-бірі оқыту. Қос жазба күнделігі. ДЖИГСО.  Үш қадамды сұхбат. Топтық зерттеу </a:t>
                      </a:r>
                      <a:endParaRPr lang="ru-RU" dirty="0"/>
                    </a:p>
                  </a:txBody>
                  <a:tcPr/>
                </a:tc>
              </a:tr>
              <a:tr h="370840">
                <a:tc>
                  <a:txBody>
                    <a:bodyPr/>
                    <a:lstStyle/>
                    <a:p>
                      <a:r>
                        <a:rPr lang="kk-KZ" dirty="0" smtClean="0">
                          <a:latin typeface="Times New Roman" pitchFamily="18" charset="0"/>
                          <a:cs typeface="Times New Roman" pitchFamily="18" charset="0"/>
                        </a:rPr>
                        <a:t>Проблема шешімін</a:t>
                      </a:r>
                      <a:r>
                        <a:rPr lang="kk-KZ" baseline="0" dirty="0" smtClean="0">
                          <a:latin typeface="Times New Roman" pitchFamily="18" charset="0"/>
                          <a:cs typeface="Times New Roman" pitchFamily="18" charset="0"/>
                        </a:rPr>
                        <a:t> қолдану</a:t>
                      </a:r>
                      <a:endParaRPr lang="ru-RU" dirty="0">
                        <a:latin typeface="Times New Roman" pitchFamily="18" charset="0"/>
                        <a:cs typeface="Times New Roman" pitchFamily="18" charset="0"/>
                      </a:endParaRPr>
                    </a:p>
                  </a:txBody>
                  <a:tcPr/>
                </a:tc>
                <a:tc>
                  <a:txBody>
                    <a:bodyPr/>
                    <a:lstStyle/>
                    <a:p>
                      <a:r>
                        <a:rPr lang="kk-KZ" dirty="0" smtClean="0"/>
                        <a:t> Ой қозғау. </a:t>
                      </a:r>
                      <a:r>
                        <a:rPr lang="kk-KZ" baseline="0" dirty="0" smtClean="0">
                          <a:latin typeface="Times New Roman" pitchFamily="18" charset="0"/>
                          <a:cs typeface="Times New Roman" pitchFamily="18" charset="0"/>
                        </a:rPr>
                        <a:t>Т-кестесі. Болжау. Кластерлер. Оңай және қиын сұрақтар кестесі. Ойлан, жұптас, пікірлес. Еркін жазу. Білемін, білгім келеді, білдім. Дөңгелек үстел. Үш қадамды сұхбат. Пікірталас.Эссе. Үлкен шеңбер. Аквариум. Бестармақ. Жеңілдетілген анықтама/түсіндірме. Галереяны шарлау. Қос шеңбер.</a:t>
                      </a:r>
                      <a:endParaRPr lang="ru-RU"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itchFamily="18" charset="0"/>
                <a:cs typeface="Times New Roman" pitchFamily="18" charset="0"/>
              </a:rPr>
              <a:t>Үш қадамды сұхбат</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err="1">
                <a:latin typeface="Times New Roman" pitchFamily="18" charset="0"/>
                <a:cs typeface="Times New Roman" pitchFamily="18" charset="0"/>
              </a:rPr>
              <a:t>Төртеуден топтарды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жұптарға бөліңіздер: </a:t>
            </a:r>
            <a:r>
              <a:rPr lang="ru-RU" dirty="0">
                <a:latin typeface="Times New Roman" pitchFamily="18" charset="0"/>
                <a:cs typeface="Times New Roman" pitchFamily="18" charset="0"/>
              </a:rPr>
              <a:t>А </a:t>
            </a:r>
            <a:r>
              <a:rPr lang="ru-RU" dirty="0" err="1">
                <a:latin typeface="Times New Roman" pitchFamily="18" charset="0"/>
                <a:cs typeface="Times New Roman" pitchFamily="18" charset="0"/>
              </a:rPr>
              <a:t>және </a:t>
            </a:r>
            <a:r>
              <a:rPr lang="ru-RU" dirty="0" smtClean="0">
                <a:latin typeface="Times New Roman" pitchFamily="18" charset="0"/>
                <a:cs typeface="Times New Roman" pitchFamily="18" charset="0"/>
              </a:rPr>
              <a:t>Ә, Б </a:t>
            </a:r>
            <a:r>
              <a:rPr lang="ru-RU" dirty="0" err="1">
                <a:latin typeface="Times New Roman" pitchFamily="18" charset="0"/>
                <a:cs typeface="Times New Roman" pitchFamily="18" charset="0"/>
              </a:rPr>
              <a:t>және </a:t>
            </a:r>
            <a:r>
              <a:rPr lang="ru-RU" dirty="0" smtClean="0">
                <a:latin typeface="Times New Roman" pitchFamily="18" charset="0"/>
                <a:cs typeface="Times New Roman" pitchFamily="18" charset="0"/>
              </a:rPr>
              <a:t>В. </a:t>
            </a:r>
          </a:p>
          <a:p>
            <a:pPr>
              <a:buNone/>
            </a:pPr>
            <a:r>
              <a:rPr lang="ru-RU" dirty="0" smtClean="0">
                <a:latin typeface="Times New Roman" pitchFamily="18" charset="0"/>
                <a:cs typeface="Times New Roman" pitchFamily="18" charset="0"/>
              </a:rPr>
              <a:t>1 </a:t>
            </a:r>
            <a:r>
              <a:rPr lang="ru-RU" dirty="0" err="1">
                <a:latin typeface="Times New Roman" pitchFamily="18" charset="0"/>
                <a:cs typeface="Times New Roman" pitchFamily="18" charset="0"/>
              </a:rPr>
              <a:t>қадам </a:t>
            </a:r>
            <a:r>
              <a:rPr lang="ru-RU" dirty="0" smtClean="0">
                <a:latin typeface="Times New Roman" pitchFamily="18" charset="0"/>
                <a:cs typeface="Times New Roman" pitchFamily="18" charset="0"/>
              </a:rPr>
              <a:t>А </a:t>
            </a:r>
            <a:r>
              <a:rPr lang="ru-RU" dirty="0" err="1" smtClean="0">
                <a:latin typeface="Times New Roman" pitchFamily="18" charset="0"/>
                <a:cs typeface="Times New Roman" pitchFamily="18" charset="0"/>
              </a:rPr>
              <a:t>оқушы    </a:t>
            </a:r>
            <a:r>
              <a:rPr lang="ru-RU" dirty="0" smtClean="0">
                <a:latin typeface="Times New Roman" pitchFamily="18" charset="0"/>
                <a:cs typeface="Times New Roman" pitchFamily="18" charset="0"/>
              </a:rPr>
              <a:t>Ә </a:t>
            </a:r>
            <a:r>
              <a:rPr lang="ru-RU" dirty="0" err="1" smtClean="0">
                <a:latin typeface="Times New Roman" pitchFamily="18" charset="0"/>
                <a:cs typeface="Times New Roman" pitchFamily="18" charset="0"/>
              </a:rPr>
              <a:t>оқушыдан  сұхбат алады</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ал </a:t>
            </a:r>
            <a:r>
              <a:rPr lang="ru-RU" dirty="0" smtClean="0">
                <a:latin typeface="Times New Roman" pitchFamily="18" charset="0"/>
                <a:cs typeface="Times New Roman" pitchFamily="18" charset="0"/>
              </a:rPr>
              <a:t>Б </a:t>
            </a:r>
            <a:r>
              <a:rPr lang="ru-RU" dirty="0" err="1" smtClean="0">
                <a:latin typeface="Times New Roman" pitchFamily="18" charset="0"/>
                <a:cs typeface="Times New Roman" pitchFamily="18" charset="0"/>
              </a:rPr>
              <a:t>оқушы </a:t>
            </a:r>
            <a:r>
              <a:rPr lang="ru-RU" dirty="0" smtClean="0">
                <a:latin typeface="Times New Roman" pitchFamily="18" charset="0"/>
                <a:cs typeface="Times New Roman" pitchFamily="18" charset="0"/>
              </a:rPr>
              <a:t>В </a:t>
            </a:r>
            <a:r>
              <a:rPr lang="ru-RU" dirty="0" err="1" smtClean="0">
                <a:latin typeface="Times New Roman" pitchFamily="18" charset="0"/>
                <a:cs typeface="Times New Roman" pitchFamily="18" charset="0"/>
              </a:rPr>
              <a:t>оқушыдан  сұхбат алады</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2 </a:t>
            </a:r>
            <a:r>
              <a:rPr lang="ru-RU" dirty="0" err="1">
                <a:latin typeface="Times New Roman" pitchFamily="18" charset="0"/>
                <a:cs typeface="Times New Roman" pitchFamily="18" charset="0"/>
              </a:rPr>
              <a:t>қадам керісінше</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3 </a:t>
            </a:r>
            <a:r>
              <a:rPr lang="ru-RU" dirty="0" err="1">
                <a:latin typeface="Times New Roman" pitchFamily="18" charset="0"/>
                <a:cs typeface="Times New Roman" pitchFamily="18" charset="0"/>
              </a:rPr>
              <a:t>қадам әр оқушы өз жұбы туралы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ақпаратпен төрт адамдық топта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бөліседі</a:t>
            </a:r>
            <a:r>
              <a:rPr lang="ru-RU" dirty="0">
                <a:latin typeface="Times New Roman" pitchFamily="18" charset="0"/>
                <a:cs typeface="Times New Roman"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itchFamily="18" charset="0"/>
                <a:cs typeface="Times New Roman" pitchFamily="18" charset="0"/>
              </a:rPr>
              <a:t>Қос жазба күнделігі</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pPr>
              <a:buNone/>
            </a:pPr>
            <a:r>
              <a:rPr lang="ru-RU" dirty="0" err="1">
                <a:latin typeface="Times New Roman" pitchFamily="18" charset="0"/>
                <a:cs typeface="Times New Roman" pitchFamily="18" charset="0"/>
              </a:rPr>
              <a:t>«Қос жазба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күнделігі» стратегиясы</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Қандай</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да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әңгіме оқыған кезде</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оқушылар</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дәптерлерінің </a:t>
            </a:r>
            <a:r>
              <a:rPr lang="ru-RU" dirty="0" err="1">
                <a:latin typeface="Times New Roman" pitchFamily="18" charset="0"/>
                <a:cs typeface="Times New Roman" pitchFamily="18" charset="0"/>
              </a:rPr>
              <a:t>ортасынан</a:t>
            </a:r>
            <a:r>
              <a:rPr lang="ru-RU" dirty="0">
                <a:latin typeface="Times New Roman" pitchFamily="18" charset="0"/>
                <a:cs typeface="Times New Roman" pitchFamily="18" charset="0"/>
              </a:rPr>
              <a:t> вертикаль </a:t>
            </a:r>
            <a:r>
              <a:rPr lang="ru-RU" dirty="0" err="1" smtClean="0">
                <a:latin typeface="Times New Roman" pitchFamily="18" charset="0"/>
                <a:cs typeface="Times New Roman" pitchFamily="18" charset="0"/>
              </a:rPr>
              <a:t>сызық</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жүргізеді</a:t>
            </a:r>
            <a:r>
              <a:rPr lang="ru-RU" dirty="0" err="1">
                <a:latin typeface="Times New Roman" pitchFamily="18" charset="0"/>
                <a:cs typeface="Times New Roman" pitchFamily="18" charset="0"/>
              </a:rPr>
              <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Мәтінді оқу барысында</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сызықтың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жағына әсер еткен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тұстар </a:t>
            </a:r>
            <a:r>
              <a:rPr lang="ru-RU" dirty="0" smtClean="0">
                <a:latin typeface="Times New Roman" pitchFamily="18" charset="0"/>
                <a:cs typeface="Times New Roman" pitchFamily="18" charset="0"/>
              </a:rPr>
              <a:t>мен</a:t>
            </a:r>
          </a:p>
          <a:p>
            <a:pPr>
              <a:buNone/>
            </a:pPr>
            <a:r>
              <a:rPr lang="ru-RU" dirty="0" err="1" smtClean="0">
                <a:latin typeface="Times New Roman" pitchFamily="18" charset="0"/>
                <a:cs typeface="Times New Roman" pitchFamily="18" charset="0"/>
              </a:rPr>
              <a:t>үзінділерін </a:t>
            </a:r>
            <a:r>
              <a:rPr lang="ru-RU" dirty="0" err="1">
                <a:latin typeface="Times New Roman" pitchFamily="18" charset="0"/>
                <a:cs typeface="Times New Roman" pitchFamily="18" charset="0"/>
              </a:rPr>
              <a:t>жазса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екінші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жағына пікірін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нені</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еске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түсіретінін, себеп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салдарын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жазады</a:t>
            </a:r>
            <a:r>
              <a:rPr lang="ru-RU" dirty="0" smtClean="0">
                <a:latin typeface="Times New Roman" pitchFamily="18" charset="0"/>
                <a:cs typeface="Times New Roman" pitchFamily="18" charset="0"/>
              </a:rPr>
              <a:t>.</a:t>
            </a:r>
          </a:p>
          <a:p>
            <a:pPr>
              <a:buNone/>
            </a:pPr>
            <a:r>
              <a:rPr lang="ru-RU" dirty="0" err="1" smtClean="0">
                <a:latin typeface="Times New Roman" pitchFamily="18" charset="0"/>
                <a:cs typeface="Times New Roman" pitchFamily="18" charset="0"/>
              </a:rPr>
              <a:t>Барлық </a:t>
            </a:r>
            <a:r>
              <a:rPr lang="ru-RU" dirty="0" err="1">
                <a:latin typeface="Times New Roman" pitchFamily="18" charset="0"/>
                <a:cs typeface="Times New Roman" pitchFamily="18" charset="0"/>
              </a:rPr>
              <a:t>оқушы тапсырманы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орындап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болған </a:t>
            </a:r>
            <a:r>
              <a:rPr lang="ru-RU" dirty="0" err="1" smtClean="0">
                <a:latin typeface="Times New Roman" pitchFamily="18" charset="0"/>
                <a:cs typeface="Times New Roman" pitchFamily="18" charset="0"/>
              </a:rPr>
              <a:t>соң</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жұпта</a:t>
            </a:r>
            <a:r>
              <a:rPr lang="ru-RU" dirty="0" err="1">
                <a:latin typeface="Times New Roman" pitchFamily="18" charset="0"/>
                <a:cs typeface="Times New Roman" pitchFamily="18" charset="0"/>
              </a:rPr>
              <a:t>, топта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талқылау ұйымдастырылады.</a:t>
            </a: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«Эссе» </a:t>
            </a:r>
            <a:r>
              <a:rPr lang="ru-RU" b="1" dirty="0" err="1" smtClean="0">
                <a:latin typeface="Times New Roman" pitchFamily="18" charset="0"/>
                <a:cs typeface="Times New Roman" pitchFamily="18" charset="0"/>
              </a:rPr>
              <a:t>немесе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Еркін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әңгіме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әдісі</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pPr>
              <a:buNone/>
            </a:pPr>
            <a:r>
              <a:rPr lang="ru-RU" dirty="0" err="1" smtClean="0">
                <a:latin typeface="Times New Roman" pitchFamily="18" charset="0"/>
                <a:cs typeface="Times New Roman" pitchFamily="18" charset="0"/>
              </a:rPr>
              <a:t>Оқыған </a:t>
            </a:r>
            <a:r>
              <a:rPr lang="ru-RU" dirty="0" err="1">
                <a:latin typeface="Times New Roman" pitchFamily="18" charset="0"/>
                <a:cs typeface="Times New Roman" pitchFamily="18" charset="0"/>
              </a:rPr>
              <a:t>мәлімет бойынша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 ойларына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талдау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жасау</a:t>
            </a:r>
            <a:r>
              <a:rPr lang="ru-RU" dirty="0">
                <a:latin typeface="Times New Roman" pitchFamily="18" charset="0"/>
                <a:cs typeface="Times New Roman" pitchFamily="18" charset="0"/>
              </a:rPr>
              <a:t>.</a:t>
            </a:r>
          </a:p>
          <a:p>
            <a:pPr>
              <a:buNone/>
            </a:pPr>
            <a:r>
              <a:rPr lang="ru-RU" dirty="0" err="1">
                <a:latin typeface="Times New Roman" pitchFamily="18" charset="0"/>
                <a:cs typeface="Times New Roman" pitchFamily="18" charset="0"/>
              </a:rPr>
              <a:t>Оқыған мәлімет бойынша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 ойларына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талдау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жасай</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алады.Проблема</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бойынша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 қөзқарасына </a:t>
            </a:r>
            <a:r>
              <a:rPr lang="ru-RU" dirty="0">
                <a:latin typeface="Times New Roman" pitchFamily="18" charset="0"/>
                <a:cs typeface="Times New Roman" pitchFamily="18" charset="0"/>
              </a:rPr>
              <a:t>рефлексия </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жасай</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Шығармашыл тұрғыдан ойлана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алады</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Таным</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әрекеті үдерісінде қарым-қатынаста шеберлігі</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артады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Оқылым, тындалым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жазылым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дағдылары</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қалыптасады</a:t>
            </a:r>
            <a:r>
              <a:rPr lang="ru-RU" dirty="0" err="1">
                <a:latin typeface="Times New Roman" pitchFamily="18" charset="0"/>
                <a:cs typeface="Times New Roman" pitchFamily="18" charset="0"/>
              </a:rPr>
              <a:t>.</a:t>
            </a:r>
            <a:endParaRPr lang="ru-RU" dirty="0">
              <a:latin typeface="Times New Roman" pitchFamily="18" charset="0"/>
              <a:cs typeface="Times New Roman" pitchFamily="18" charset="0"/>
            </a:endParaRPr>
          </a:p>
          <a:p>
            <a:pPr>
              <a:buNone/>
            </a:pPr>
            <a:r>
              <a:rPr lang="ru-RU" dirty="0" err="1">
                <a:latin typeface="Times New Roman" pitchFamily="18" charset="0"/>
                <a:cs typeface="Times New Roman" pitchFamily="18" charset="0"/>
              </a:rPr>
              <a:t>Мәліметті әр оқушы өз ойымен</a:t>
            </a:r>
            <a:r>
              <a:rPr lang="ru-RU" dirty="0">
                <a:latin typeface="Times New Roman" pitchFamily="18" charset="0"/>
                <a:cs typeface="Times New Roman" pitchFamily="18" charset="0"/>
              </a:rPr>
              <a:t> 10-15 </a:t>
            </a:r>
            <a:r>
              <a:rPr lang="ru-RU" dirty="0" err="1">
                <a:latin typeface="Times New Roman" pitchFamily="18" charset="0"/>
                <a:cs typeface="Times New Roman" pitchFamily="18" charset="0"/>
              </a:rPr>
              <a:t>сөйлемен қағаз</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бетіне</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түсіреді.</a:t>
            </a:r>
            <a:r>
              <a:rPr lang="ru-RU" dirty="0">
                <a:latin typeface="Times New Roman" pitchFamily="18" charset="0"/>
                <a:cs typeface="Times New Roman" pitchFamily="18" charset="0"/>
              </a:rPr>
              <a:t> Эссе </a:t>
            </a:r>
            <a:r>
              <a:rPr lang="ru-RU" dirty="0" err="1">
                <a:latin typeface="Times New Roman" pitchFamily="18" charset="0"/>
                <a:cs typeface="Times New Roman" pitchFamily="18" charset="0"/>
              </a:rPr>
              <a:t>жазар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алдында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міндетті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түрде нақты</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критерийлер</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беріледі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Соңынан сол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критерийге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сәйкес</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err="1" smtClean="0">
                <a:latin typeface="Times New Roman" pitchFamily="18" charset="0"/>
                <a:cs typeface="Times New Roman" pitchFamily="18" charset="0"/>
              </a:rPr>
              <a:t>екендігі</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туралы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жасауға болады</a:t>
            </a:r>
            <a:r>
              <a:rPr lang="ru-RU" dirty="0">
                <a:latin typeface="Times New Roman" pitchFamily="18" charset="0"/>
                <a:cs typeface="Times New Roman" pitchFamily="18" charset="0"/>
              </a:rPr>
              <a:t>.</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itchFamily="18" charset="0"/>
                <a:cs typeface="Times New Roman" pitchFamily="18" charset="0"/>
              </a:rPr>
              <a:t>Топтарға тапсырма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62500" lnSpcReduction="20000"/>
          </a:bodyPr>
          <a:lstStyle/>
          <a:p>
            <a:r>
              <a:rPr lang="ru-RU" dirty="0" err="1">
                <a:latin typeface="Times New Roman" pitchFamily="18" charset="0"/>
                <a:cs typeface="Times New Roman" pitchFamily="18" charset="0"/>
              </a:rPr>
              <a:t>Интербелсенді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оқыту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 ең алдымен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оқушы </a:t>
            </a:r>
            <a:r>
              <a:rPr lang="ru-RU" dirty="0">
                <a:latin typeface="Times New Roman" pitchFamily="18" charset="0"/>
                <a:cs typeface="Times New Roman" pitchFamily="18" charset="0"/>
              </a:rPr>
              <a:t>мен </a:t>
            </a:r>
            <a:r>
              <a:rPr lang="ru-RU" dirty="0" err="1">
                <a:latin typeface="Times New Roman" pitchFamily="18" charset="0"/>
                <a:cs typeface="Times New Roman" pitchFamily="18" charset="0"/>
              </a:rPr>
              <a:t>мұғалімнің қарым-қатынасы тікелей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жүзеге асатын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сұқбаттасып оқыту 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табылады</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Интербелсенді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сипаттамалары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қандай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Интербелсенді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оқыту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 танымдық әрекеттің арнаулы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ұйымдастыру формасы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 айқындалған және мақсатын алдын-ала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болжауға болатын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оқыту тұрі.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Осындай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мақсаттардың бірі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оқушы өзінің жетістіктерін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интелектуалдық белсенділігін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сезетіндей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оқу барысының өнімділігін арттыратын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оқытудың жинақы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шарттарын</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жасау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Интербелсенді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оқытудың мәнісі сыныптағы барлық оқушы таным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процесімен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қамтылады, олар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өздерінің білетін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ойлайтын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нәрселері арқылы түсінуге және қарсы әсер етуге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мүмкіндік 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Таным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процесінде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оқу материалын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игеруде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оқушылардың біріккен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әрекеттері мынаны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білдіреді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 оқушы өзіне тән ерекше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еңбегін сіңіреді, білім</a:t>
            </a:r>
            <a:r>
              <a:rPr lang="ru-RU" dirty="0">
                <a:latin typeface="Times New Roman" pitchFamily="18" charset="0"/>
                <a:cs typeface="Times New Roman" pitchFamily="18" charset="0"/>
              </a:rPr>
              <a:t>, идея, </a:t>
            </a:r>
            <a:r>
              <a:rPr lang="ru-RU" dirty="0" err="1">
                <a:latin typeface="Times New Roman" pitchFamily="18" charset="0"/>
                <a:cs typeface="Times New Roman" pitchFamily="18" charset="0"/>
              </a:rPr>
              <a:t>әрекет ету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тәсілдерін алмасу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үздіксіз жүреді.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Сонымен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қатар, бұл процес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өзара қолдау және қайырмыдылық атмосферасында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Яғни, жаңа білім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қана қоймайды, танымдық процестің өзін дамытады</a:t>
            </a:r>
            <a:r>
              <a:rPr lang="ru-RU" dirty="0">
                <a:latin typeface="Times New Roman" pitchFamily="18" charset="0"/>
                <a:cs typeface="Times New Roman" pitchFamily="18" charset="0"/>
              </a:rPr>
              <a:t>, оны </a:t>
            </a:r>
            <a:r>
              <a:rPr lang="ru-RU" dirty="0" err="1">
                <a:latin typeface="Times New Roman" pitchFamily="18" charset="0"/>
                <a:cs typeface="Times New Roman" pitchFamily="18" charset="0"/>
              </a:rPr>
              <a:t>әлдеқайда жоғары топтасу</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еңбектесу дәрежесіне көтереді</a:t>
            </a:r>
            <a:r>
              <a:rPr lang="ru-RU" dirty="0">
                <a:latin typeface="Times New Roman" pitchFamily="18" charset="0"/>
                <a:cs typeface="Times New Roman" pitchFamily="18" charset="0"/>
              </a:rPr>
              <a:t>.</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kk-KZ" sz="4000" b="1" dirty="0" smtClean="0">
                <a:latin typeface="Times New Roman" pitchFamily="18" charset="0"/>
                <a:cs typeface="Times New Roman" pitchFamily="18" charset="0"/>
              </a:rPr>
              <a:t>Жас мұғалімдерді қате қадамнан сақтандыратын бірнеше тыйым!</a:t>
            </a:r>
            <a:endParaRPr lang="ru-RU" sz="4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kk-KZ" sz="6000" dirty="0" smtClean="0">
                <a:latin typeface="Times New Roman" pitchFamily="18" charset="0"/>
                <a:cs typeface="Times New Roman" pitchFamily="18" charset="0"/>
              </a:rPr>
              <a:t>Сауалнама</a:t>
            </a:r>
            <a:endParaRPr lang="ru-RU" sz="6000" dirty="0" smtClean="0">
              <a:latin typeface="Times New Roman" pitchFamily="18" charset="0"/>
              <a:cs typeface="Times New Roman" pitchFamily="18" charset="0"/>
            </a:endParaRP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kk-KZ" sz="5400" dirty="0" smtClean="0"/>
              <a:t>Назарларыңызға рахмет</a:t>
            </a:r>
            <a:r>
              <a:rPr lang="en-US" sz="5400" dirty="0" smtClean="0"/>
              <a:t>!!!</a:t>
            </a:r>
            <a:endParaRPr lang="ru-RU" sz="5400" dirty="0"/>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060848"/>
            <a:ext cx="7344816" cy="46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oup 2"/>
          <p:cNvGrpSpPr>
            <a:grpSpLocks/>
          </p:cNvGrpSpPr>
          <p:nvPr/>
        </p:nvGrpSpPr>
        <p:grpSpPr bwMode="auto">
          <a:xfrm>
            <a:off x="-153378" y="0"/>
            <a:ext cx="9477906" cy="6858000"/>
            <a:chOff x="0" y="0"/>
            <a:chExt cx="5760" cy="4320"/>
          </a:xfrm>
        </p:grpSpPr>
        <p:pic>
          <p:nvPicPr>
            <p:cNvPr id="6" name="Picture 3" descr="uz2"/>
            <p:cNvPicPr>
              <a:picLocks noChangeAspect="1" noChangeArrowheads="1"/>
            </p:cNvPicPr>
            <p:nvPr/>
          </p:nvPicPr>
          <p:blipFill>
            <a:blip r:embed="rId3" cstate="print"/>
            <a:srcRect/>
            <a:stretch>
              <a:fillRect/>
            </a:stretch>
          </p:blipFill>
          <p:spPr bwMode="auto">
            <a:xfrm>
              <a:off x="0" y="3894"/>
              <a:ext cx="426" cy="426"/>
            </a:xfrm>
            <a:prstGeom prst="rect">
              <a:avLst/>
            </a:prstGeom>
            <a:noFill/>
            <a:ln w="9525">
              <a:noFill/>
              <a:miter lim="800000"/>
              <a:headEnd/>
              <a:tailEnd/>
            </a:ln>
          </p:spPr>
        </p:pic>
        <p:pic>
          <p:nvPicPr>
            <p:cNvPr id="7" name="Picture 4" descr="uz2"/>
            <p:cNvPicPr>
              <a:picLocks noChangeAspect="1" noChangeArrowheads="1"/>
            </p:cNvPicPr>
            <p:nvPr/>
          </p:nvPicPr>
          <p:blipFill>
            <a:blip r:embed="rId4" cstate="print"/>
            <a:srcRect/>
            <a:stretch>
              <a:fillRect/>
            </a:stretch>
          </p:blipFill>
          <p:spPr bwMode="auto">
            <a:xfrm>
              <a:off x="5334" y="0"/>
              <a:ext cx="426" cy="426"/>
            </a:xfrm>
            <a:prstGeom prst="rect">
              <a:avLst/>
            </a:prstGeom>
            <a:noFill/>
            <a:ln w="9525">
              <a:noFill/>
              <a:miter lim="800000"/>
              <a:headEnd/>
              <a:tailEnd/>
            </a:ln>
          </p:spPr>
        </p:pic>
        <p:pic>
          <p:nvPicPr>
            <p:cNvPr id="8" name="Picture 5" descr="uz2"/>
            <p:cNvPicPr>
              <a:picLocks noChangeAspect="1" noChangeArrowheads="1"/>
            </p:cNvPicPr>
            <p:nvPr/>
          </p:nvPicPr>
          <p:blipFill>
            <a:blip r:embed="rId5" cstate="print"/>
            <a:srcRect/>
            <a:stretch>
              <a:fillRect/>
            </a:stretch>
          </p:blipFill>
          <p:spPr bwMode="auto">
            <a:xfrm>
              <a:off x="0" y="0"/>
              <a:ext cx="426" cy="426"/>
            </a:xfrm>
            <a:prstGeom prst="rect">
              <a:avLst/>
            </a:prstGeom>
            <a:noFill/>
            <a:ln w="9525">
              <a:noFill/>
              <a:miter lim="800000"/>
              <a:headEnd/>
              <a:tailEnd/>
            </a:ln>
          </p:spPr>
        </p:pic>
        <p:pic>
          <p:nvPicPr>
            <p:cNvPr id="9" name="Picture 6" descr="uz2"/>
            <p:cNvPicPr>
              <a:picLocks noChangeAspect="1" noChangeArrowheads="1"/>
            </p:cNvPicPr>
            <p:nvPr/>
          </p:nvPicPr>
          <p:blipFill>
            <a:blip r:embed="rId6" cstate="print"/>
            <a:srcRect/>
            <a:stretch>
              <a:fillRect/>
            </a:stretch>
          </p:blipFill>
          <p:spPr bwMode="auto">
            <a:xfrm>
              <a:off x="5334" y="3894"/>
              <a:ext cx="426" cy="426"/>
            </a:xfrm>
            <a:prstGeom prst="rect">
              <a:avLst/>
            </a:prstGeom>
            <a:noFill/>
            <a:ln w="9525">
              <a:noFill/>
              <a:miter lim="800000"/>
              <a:headEnd/>
              <a:tailEnd/>
            </a:ln>
          </p:spPr>
        </p:pic>
        <p:pic>
          <p:nvPicPr>
            <p:cNvPr id="10" name="Picture 7" descr="uz2"/>
            <p:cNvPicPr>
              <a:picLocks noChangeAspect="1" noChangeArrowheads="1"/>
            </p:cNvPicPr>
            <p:nvPr/>
          </p:nvPicPr>
          <p:blipFill>
            <a:blip r:embed="rId7" cstate="print"/>
            <a:srcRect/>
            <a:stretch>
              <a:fillRect/>
            </a:stretch>
          </p:blipFill>
          <p:spPr bwMode="auto">
            <a:xfrm>
              <a:off x="1152" y="0"/>
              <a:ext cx="720" cy="150"/>
            </a:xfrm>
            <a:prstGeom prst="rect">
              <a:avLst/>
            </a:prstGeom>
            <a:noFill/>
            <a:ln w="9525">
              <a:noFill/>
              <a:miter lim="800000"/>
              <a:headEnd/>
              <a:tailEnd/>
            </a:ln>
          </p:spPr>
        </p:pic>
        <p:pic>
          <p:nvPicPr>
            <p:cNvPr id="11" name="Picture 8" descr="uz2"/>
            <p:cNvPicPr>
              <a:picLocks noChangeAspect="1" noChangeArrowheads="1"/>
            </p:cNvPicPr>
            <p:nvPr/>
          </p:nvPicPr>
          <p:blipFill>
            <a:blip r:embed="rId7" cstate="print"/>
            <a:srcRect/>
            <a:stretch>
              <a:fillRect/>
            </a:stretch>
          </p:blipFill>
          <p:spPr bwMode="auto">
            <a:xfrm>
              <a:off x="432" y="0"/>
              <a:ext cx="720" cy="150"/>
            </a:xfrm>
            <a:prstGeom prst="rect">
              <a:avLst/>
            </a:prstGeom>
            <a:noFill/>
            <a:ln w="9525">
              <a:noFill/>
              <a:miter lim="800000"/>
              <a:headEnd/>
              <a:tailEnd/>
            </a:ln>
          </p:spPr>
        </p:pic>
        <p:pic>
          <p:nvPicPr>
            <p:cNvPr id="12" name="Picture 9" descr="uz2"/>
            <p:cNvPicPr>
              <a:picLocks noChangeAspect="1" noChangeArrowheads="1"/>
            </p:cNvPicPr>
            <p:nvPr/>
          </p:nvPicPr>
          <p:blipFill>
            <a:blip r:embed="rId7" cstate="print"/>
            <a:srcRect/>
            <a:stretch>
              <a:fillRect/>
            </a:stretch>
          </p:blipFill>
          <p:spPr bwMode="auto">
            <a:xfrm>
              <a:off x="1872" y="0"/>
              <a:ext cx="720" cy="150"/>
            </a:xfrm>
            <a:prstGeom prst="rect">
              <a:avLst/>
            </a:prstGeom>
            <a:noFill/>
            <a:ln w="9525">
              <a:noFill/>
              <a:miter lim="800000"/>
              <a:headEnd/>
              <a:tailEnd/>
            </a:ln>
          </p:spPr>
        </p:pic>
        <p:pic>
          <p:nvPicPr>
            <p:cNvPr id="13" name="Picture 10" descr="uz2"/>
            <p:cNvPicPr>
              <a:picLocks noChangeAspect="1" noChangeArrowheads="1"/>
            </p:cNvPicPr>
            <p:nvPr/>
          </p:nvPicPr>
          <p:blipFill>
            <a:blip r:embed="rId7" cstate="print"/>
            <a:srcRect/>
            <a:stretch>
              <a:fillRect/>
            </a:stretch>
          </p:blipFill>
          <p:spPr bwMode="auto">
            <a:xfrm>
              <a:off x="4608" y="0"/>
              <a:ext cx="720" cy="150"/>
            </a:xfrm>
            <a:prstGeom prst="rect">
              <a:avLst/>
            </a:prstGeom>
            <a:noFill/>
            <a:ln w="9525">
              <a:noFill/>
              <a:miter lim="800000"/>
              <a:headEnd/>
              <a:tailEnd/>
            </a:ln>
          </p:spPr>
        </p:pic>
        <p:pic>
          <p:nvPicPr>
            <p:cNvPr id="14" name="Picture 11" descr="uz2"/>
            <p:cNvPicPr>
              <a:picLocks noChangeAspect="1" noChangeArrowheads="1"/>
            </p:cNvPicPr>
            <p:nvPr/>
          </p:nvPicPr>
          <p:blipFill>
            <a:blip r:embed="rId7" cstate="print"/>
            <a:srcRect/>
            <a:stretch>
              <a:fillRect/>
            </a:stretch>
          </p:blipFill>
          <p:spPr bwMode="auto">
            <a:xfrm>
              <a:off x="3888" y="0"/>
              <a:ext cx="720" cy="150"/>
            </a:xfrm>
            <a:prstGeom prst="rect">
              <a:avLst/>
            </a:prstGeom>
            <a:noFill/>
            <a:ln w="9525">
              <a:noFill/>
              <a:miter lim="800000"/>
              <a:headEnd/>
              <a:tailEnd/>
            </a:ln>
          </p:spPr>
        </p:pic>
        <p:pic>
          <p:nvPicPr>
            <p:cNvPr id="15" name="Picture 12" descr="uz2"/>
            <p:cNvPicPr>
              <a:picLocks noChangeAspect="1" noChangeArrowheads="1"/>
            </p:cNvPicPr>
            <p:nvPr/>
          </p:nvPicPr>
          <p:blipFill>
            <a:blip r:embed="rId7" cstate="print"/>
            <a:srcRect/>
            <a:stretch>
              <a:fillRect/>
            </a:stretch>
          </p:blipFill>
          <p:spPr bwMode="auto">
            <a:xfrm>
              <a:off x="3168" y="0"/>
              <a:ext cx="720" cy="150"/>
            </a:xfrm>
            <a:prstGeom prst="rect">
              <a:avLst/>
            </a:prstGeom>
            <a:noFill/>
            <a:ln w="9525">
              <a:noFill/>
              <a:miter lim="800000"/>
              <a:headEnd/>
              <a:tailEnd/>
            </a:ln>
          </p:spPr>
        </p:pic>
        <p:pic>
          <p:nvPicPr>
            <p:cNvPr id="16" name="Picture 13" descr="uz2"/>
            <p:cNvPicPr>
              <a:picLocks noChangeAspect="1" noChangeArrowheads="1"/>
            </p:cNvPicPr>
            <p:nvPr/>
          </p:nvPicPr>
          <p:blipFill>
            <a:blip r:embed="rId8" cstate="print"/>
            <a:srcRect/>
            <a:stretch>
              <a:fillRect/>
            </a:stretch>
          </p:blipFill>
          <p:spPr bwMode="auto">
            <a:xfrm>
              <a:off x="5610" y="432"/>
              <a:ext cx="150" cy="720"/>
            </a:xfrm>
            <a:prstGeom prst="rect">
              <a:avLst/>
            </a:prstGeom>
            <a:noFill/>
            <a:ln w="9525">
              <a:noFill/>
              <a:miter lim="800000"/>
              <a:headEnd/>
              <a:tailEnd/>
            </a:ln>
          </p:spPr>
        </p:pic>
        <p:pic>
          <p:nvPicPr>
            <p:cNvPr id="17" name="Picture 14" descr="uz2"/>
            <p:cNvPicPr>
              <a:picLocks noChangeAspect="1" noChangeArrowheads="1"/>
            </p:cNvPicPr>
            <p:nvPr/>
          </p:nvPicPr>
          <p:blipFill>
            <a:blip r:embed="rId8" cstate="print"/>
            <a:srcRect/>
            <a:stretch>
              <a:fillRect/>
            </a:stretch>
          </p:blipFill>
          <p:spPr bwMode="auto">
            <a:xfrm>
              <a:off x="5610" y="3168"/>
              <a:ext cx="150" cy="720"/>
            </a:xfrm>
            <a:prstGeom prst="rect">
              <a:avLst/>
            </a:prstGeom>
            <a:noFill/>
            <a:ln w="9525">
              <a:noFill/>
              <a:miter lim="800000"/>
              <a:headEnd/>
              <a:tailEnd/>
            </a:ln>
          </p:spPr>
        </p:pic>
        <p:pic>
          <p:nvPicPr>
            <p:cNvPr id="18" name="Picture 15" descr="uz2"/>
            <p:cNvPicPr>
              <a:picLocks noChangeAspect="1" noChangeArrowheads="1"/>
            </p:cNvPicPr>
            <p:nvPr/>
          </p:nvPicPr>
          <p:blipFill>
            <a:blip r:embed="rId8" cstate="print"/>
            <a:srcRect/>
            <a:stretch>
              <a:fillRect/>
            </a:stretch>
          </p:blipFill>
          <p:spPr bwMode="auto">
            <a:xfrm>
              <a:off x="5610" y="1152"/>
              <a:ext cx="150" cy="720"/>
            </a:xfrm>
            <a:prstGeom prst="rect">
              <a:avLst/>
            </a:prstGeom>
            <a:noFill/>
            <a:ln w="9525">
              <a:noFill/>
              <a:miter lim="800000"/>
              <a:headEnd/>
              <a:tailEnd/>
            </a:ln>
          </p:spPr>
        </p:pic>
        <p:pic>
          <p:nvPicPr>
            <p:cNvPr id="19" name="Picture 16" descr="uz2"/>
            <p:cNvPicPr>
              <a:picLocks noChangeAspect="1" noChangeArrowheads="1"/>
            </p:cNvPicPr>
            <p:nvPr/>
          </p:nvPicPr>
          <p:blipFill>
            <a:blip r:embed="rId8" cstate="print"/>
            <a:srcRect/>
            <a:stretch>
              <a:fillRect/>
            </a:stretch>
          </p:blipFill>
          <p:spPr bwMode="auto">
            <a:xfrm>
              <a:off x="5610" y="2448"/>
              <a:ext cx="150" cy="720"/>
            </a:xfrm>
            <a:prstGeom prst="rect">
              <a:avLst/>
            </a:prstGeom>
            <a:noFill/>
            <a:ln w="9525">
              <a:noFill/>
              <a:miter lim="800000"/>
              <a:headEnd/>
              <a:tailEnd/>
            </a:ln>
          </p:spPr>
        </p:pic>
        <p:pic>
          <p:nvPicPr>
            <p:cNvPr id="20" name="Picture 17" descr="uz2"/>
            <p:cNvPicPr>
              <a:picLocks noChangeAspect="1" noChangeArrowheads="1"/>
            </p:cNvPicPr>
            <p:nvPr/>
          </p:nvPicPr>
          <p:blipFill>
            <a:blip r:embed="rId9" cstate="print"/>
            <a:srcRect/>
            <a:stretch>
              <a:fillRect/>
            </a:stretch>
          </p:blipFill>
          <p:spPr bwMode="auto">
            <a:xfrm>
              <a:off x="3888" y="4170"/>
              <a:ext cx="720" cy="150"/>
            </a:xfrm>
            <a:prstGeom prst="rect">
              <a:avLst/>
            </a:prstGeom>
            <a:noFill/>
            <a:ln w="9525">
              <a:noFill/>
              <a:miter lim="800000"/>
              <a:headEnd/>
              <a:tailEnd/>
            </a:ln>
          </p:spPr>
        </p:pic>
        <p:pic>
          <p:nvPicPr>
            <p:cNvPr id="21" name="Picture 18" descr="uz2"/>
            <p:cNvPicPr>
              <a:picLocks noChangeAspect="1" noChangeArrowheads="1"/>
            </p:cNvPicPr>
            <p:nvPr/>
          </p:nvPicPr>
          <p:blipFill>
            <a:blip r:embed="rId9" cstate="print"/>
            <a:srcRect/>
            <a:stretch>
              <a:fillRect/>
            </a:stretch>
          </p:blipFill>
          <p:spPr bwMode="auto">
            <a:xfrm>
              <a:off x="4608" y="4170"/>
              <a:ext cx="720" cy="150"/>
            </a:xfrm>
            <a:prstGeom prst="rect">
              <a:avLst/>
            </a:prstGeom>
            <a:noFill/>
            <a:ln w="9525">
              <a:noFill/>
              <a:miter lim="800000"/>
              <a:headEnd/>
              <a:tailEnd/>
            </a:ln>
          </p:spPr>
        </p:pic>
        <p:pic>
          <p:nvPicPr>
            <p:cNvPr id="22" name="Picture 19" descr="uz2"/>
            <p:cNvPicPr>
              <a:picLocks noChangeAspect="1" noChangeArrowheads="1"/>
            </p:cNvPicPr>
            <p:nvPr/>
          </p:nvPicPr>
          <p:blipFill>
            <a:blip r:embed="rId9" cstate="print"/>
            <a:srcRect/>
            <a:stretch>
              <a:fillRect/>
            </a:stretch>
          </p:blipFill>
          <p:spPr bwMode="auto">
            <a:xfrm>
              <a:off x="3168" y="4170"/>
              <a:ext cx="720" cy="150"/>
            </a:xfrm>
            <a:prstGeom prst="rect">
              <a:avLst/>
            </a:prstGeom>
            <a:noFill/>
            <a:ln w="9525">
              <a:noFill/>
              <a:miter lim="800000"/>
              <a:headEnd/>
              <a:tailEnd/>
            </a:ln>
          </p:spPr>
        </p:pic>
        <p:pic>
          <p:nvPicPr>
            <p:cNvPr id="23" name="Picture 20" descr="uz2"/>
            <p:cNvPicPr>
              <a:picLocks noChangeAspect="1" noChangeArrowheads="1"/>
            </p:cNvPicPr>
            <p:nvPr/>
          </p:nvPicPr>
          <p:blipFill>
            <a:blip r:embed="rId9" cstate="print"/>
            <a:srcRect/>
            <a:stretch>
              <a:fillRect/>
            </a:stretch>
          </p:blipFill>
          <p:spPr bwMode="auto">
            <a:xfrm>
              <a:off x="432" y="4170"/>
              <a:ext cx="720" cy="150"/>
            </a:xfrm>
            <a:prstGeom prst="rect">
              <a:avLst/>
            </a:prstGeom>
            <a:noFill/>
            <a:ln w="9525">
              <a:noFill/>
              <a:miter lim="800000"/>
              <a:headEnd/>
              <a:tailEnd/>
            </a:ln>
          </p:spPr>
        </p:pic>
        <p:pic>
          <p:nvPicPr>
            <p:cNvPr id="24" name="Picture 21" descr="uz2"/>
            <p:cNvPicPr>
              <a:picLocks noChangeAspect="1" noChangeArrowheads="1"/>
            </p:cNvPicPr>
            <p:nvPr/>
          </p:nvPicPr>
          <p:blipFill>
            <a:blip r:embed="rId9" cstate="print"/>
            <a:srcRect/>
            <a:stretch>
              <a:fillRect/>
            </a:stretch>
          </p:blipFill>
          <p:spPr bwMode="auto">
            <a:xfrm>
              <a:off x="1152" y="4170"/>
              <a:ext cx="720" cy="150"/>
            </a:xfrm>
            <a:prstGeom prst="rect">
              <a:avLst/>
            </a:prstGeom>
            <a:noFill/>
            <a:ln w="9525">
              <a:noFill/>
              <a:miter lim="800000"/>
              <a:headEnd/>
              <a:tailEnd/>
            </a:ln>
          </p:spPr>
        </p:pic>
        <p:pic>
          <p:nvPicPr>
            <p:cNvPr id="25" name="Picture 22" descr="uz2"/>
            <p:cNvPicPr>
              <a:picLocks noChangeAspect="1" noChangeArrowheads="1"/>
            </p:cNvPicPr>
            <p:nvPr/>
          </p:nvPicPr>
          <p:blipFill>
            <a:blip r:embed="rId9" cstate="print"/>
            <a:srcRect/>
            <a:stretch>
              <a:fillRect/>
            </a:stretch>
          </p:blipFill>
          <p:spPr bwMode="auto">
            <a:xfrm>
              <a:off x="1872" y="4170"/>
              <a:ext cx="720" cy="150"/>
            </a:xfrm>
            <a:prstGeom prst="rect">
              <a:avLst/>
            </a:prstGeom>
            <a:noFill/>
            <a:ln w="9525">
              <a:noFill/>
              <a:miter lim="800000"/>
              <a:headEnd/>
              <a:tailEnd/>
            </a:ln>
          </p:spPr>
        </p:pic>
        <p:pic>
          <p:nvPicPr>
            <p:cNvPr id="26" name="Picture 23" descr="uz2"/>
            <p:cNvPicPr>
              <a:picLocks noChangeAspect="1" noChangeArrowheads="1"/>
            </p:cNvPicPr>
            <p:nvPr/>
          </p:nvPicPr>
          <p:blipFill>
            <a:blip r:embed="rId10" cstate="print"/>
            <a:srcRect/>
            <a:stretch>
              <a:fillRect/>
            </a:stretch>
          </p:blipFill>
          <p:spPr bwMode="auto">
            <a:xfrm>
              <a:off x="0" y="2448"/>
              <a:ext cx="150" cy="720"/>
            </a:xfrm>
            <a:prstGeom prst="rect">
              <a:avLst/>
            </a:prstGeom>
            <a:noFill/>
            <a:ln w="9525">
              <a:noFill/>
              <a:miter lim="800000"/>
              <a:headEnd/>
              <a:tailEnd/>
            </a:ln>
          </p:spPr>
        </p:pic>
        <p:pic>
          <p:nvPicPr>
            <p:cNvPr id="27" name="Picture 24" descr="uz2"/>
            <p:cNvPicPr>
              <a:picLocks noChangeAspect="1" noChangeArrowheads="1"/>
            </p:cNvPicPr>
            <p:nvPr/>
          </p:nvPicPr>
          <p:blipFill>
            <a:blip r:embed="rId10" cstate="print"/>
            <a:srcRect/>
            <a:stretch>
              <a:fillRect/>
            </a:stretch>
          </p:blipFill>
          <p:spPr bwMode="auto">
            <a:xfrm>
              <a:off x="0" y="3168"/>
              <a:ext cx="150" cy="720"/>
            </a:xfrm>
            <a:prstGeom prst="rect">
              <a:avLst/>
            </a:prstGeom>
            <a:noFill/>
            <a:ln w="9525">
              <a:noFill/>
              <a:miter lim="800000"/>
              <a:headEnd/>
              <a:tailEnd/>
            </a:ln>
          </p:spPr>
        </p:pic>
        <p:pic>
          <p:nvPicPr>
            <p:cNvPr id="28" name="Picture 25" descr="uz2"/>
            <p:cNvPicPr>
              <a:picLocks noChangeAspect="1" noChangeArrowheads="1"/>
            </p:cNvPicPr>
            <p:nvPr/>
          </p:nvPicPr>
          <p:blipFill>
            <a:blip r:embed="rId10" cstate="print"/>
            <a:srcRect/>
            <a:stretch>
              <a:fillRect/>
            </a:stretch>
          </p:blipFill>
          <p:spPr bwMode="auto">
            <a:xfrm>
              <a:off x="0" y="358"/>
              <a:ext cx="169" cy="1514"/>
            </a:xfrm>
            <a:prstGeom prst="rect">
              <a:avLst/>
            </a:prstGeom>
            <a:noFill/>
            <a:ln w="9525">
              <a:noFill/>
              <a:miter lim="800000"/>
              <a:headEnd/>
              <a:tailEnd/>
            </a:ln>
          </p:spPr>
        </p:pic>
        <p:pic>
          <p:nvPicPr>
            <p:cNvPr id="29" name="Picture 26" descr="uz2"/>
            <p:cNvPicPr>
              <a:picLocks noChangeAspect="1" noChangeArrowheads="1"/>
            </p:cNvPicPr>
            <p:nvPr/>
          </p:nvPicPr>
          <p:blipFill>
            <a:blip r:embed="rId10" cstate="print"/>
            <a:srcRect/>
            <a:stretch>
              <a:fillRect/>
            </a:stretch>
          </p:blipFill>
          <p:spPr bwMode="auto">
            <a:xfrm>
              <a:off x="0" y="1152"/>
              <a:ext cx="150" cy="720"/>
            </a:xfrm>
            <a:prstGeom prst="rect">
              <a:avLst/>
            </a:prstGeom>
            <a:noFill/>
            <a:ln w="9525">
              <a:noFill/>
              <a:miter lim="800000"/>
              <a:headEnd/>
              <a:tailEnd/>
            </a:ln>
          </p:spPr>
        </p:pic>
      </p:grpSp>
    </p:spTree>
    <p:extLst>
      <p:ext uri="{BB962C8B-B14F-4D97-AF65-F5344CB8AC3E}">
        <p14:creationId xmlns:p14="http://schemas.microsoft.com/office/powerpoint/2010/main" xmlns="" val="36509112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5"/>
            <a:ext cx="7772400" cy="2880321"/>
          </a:xfrm>
        </p:spPr>
        <p:txBody>
          <a:bodyPr>
            <a:normAutofit/>
          </a:bodyPr>
          <a:lstStyle/>
          <a:p>
            <a:pPr lvl="0">
              <a:spcBef>
                <a:spcPct val="20000"/>
              </a:spcBef>
            </a:pPr>
            <a:r>
              <a:rPr lang="kk-KZ" dirty="0" smtClean="0"/>
              <a:t/>
            </a:r>
            <a:br>
              <a:rPr lang="kk-KZ" dirty="0" smtClean="0"/>
            </a:br>
            <a:r>
              <a:rPr lang="ru-RU" dirty="0"/>
              <a:t/>
            </a:r>
            <a:br>
              <a:rPr lang="ru-RU" dirty="0"/>
            </a:br>
            <a:r>
              <a:rPr lang="ru-RU" dirty="0" smtClean="0">
                <a:latin typeface="Times New Roman" pitchFamily="18" charset="0"/>
                <a:cs typeface="Times New Roman" pitchFamily="18" charset="0"/>
              </a:rPr>
              <a:t> </a:t>
            </a:r>
            <a:r>
              <a:rPr lang="kk-KZ" sz="4000" dirty="0" smtClean="0">
                <a:solidFill>
                  <a:srgbClr val="FF0000"/>
                </a:solidFill>
                <a:latin typeface="Times New Roman" pitchFamily="18" charset="0"/>
                <a:ea typeface="+mn-ea"/>
                <a:cs typeface="Times New Roman" pitchFamily="18" charset="0"/>
              </a:rPr>
              <a:t>Оқытудың </a:t>
            </a:r>
            <a:r>
              <a:rPr lang="kk-KZ" sz="4000" dirty="0">
                <a:solidFill>
                  <a:srgbClr val="FF0000"/>
                </a:solidFill>
                <a:latin typeface="Times New Roman" pitchFamily="18" charset="0"/>
                <a:ea typeface="+mn-ea"/>
                <a:cs typeface="Times New Roman" pitchFamily="18" charset="0"/>
              </a:rPr>
              <a:t>интербелсенді  әдістері </a:t>
            </a:r>
            <a:r>
              <a:rPr lang="kk-KZ" sz="4000" dirty="0" smtClean="0">
                <a:solidFill>
                  <a:srgbClr val="FF0000"/>
                </a:solidFill>
                <a:latin typeface="Times New Roman" pitchFamily="18" charset="0"/>
                <a:ea typeface="+mn-ea"/>
                <a:cs typeface="Times New Roman" pitchFamily="18" charset="0"/>
              </a:rPr>
              <a:t>    </a:t>
            </a:r>
            <a:r>
              <a:rPr lang="ru-RU" sz="4000" dirty="0">
                <a:solidFill>
                  <a:srgbClr val="FF0000"/>
                </a:solidFill>
                <a:latin typeface="Times New Roman" pitchFamily="18" charset="0"/>
                <a:ea typeface="+mn-ea"/>
                <a:cs typeface="Times New Roman" pitchFamily="18" charset="0"/>
              </a:rPr>
              <a:t/>
            </a:r>
            <a:br>
              <a:rPr lang="ru-RU" sz="4000" dirty="0">
                <a:solidFill>
                  <a:srgbClr val="FF0000"/>
                </a:solidFill>
                <a:latin typeface="Times New Roman" pitchFamily="18" charset="0"/>
                <a:ea typeface="+mn-ea"/>
                <a:cs typeface="Times New Roman" pitchFamily="18" charset="0"/>
              </a:rPr>
            </a:br>
            <a:endParaRPr lang="ru-RU" sz="40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6619871"/>
            <a:ext cx="6400800" cy="45719"/>
          </a:xfrm>
        </p:spPr>
        <p:txBody>
          <a:bodyPr>
            <a:normAutofit fontScale="25000" lnSpcReduction="20000"/>
          </a:bodyPr>
          <a:lstStyle/>
          <a:p>
            <a:endParaRPr lang="ru-RU" sz="3200" dirty="0"/>
          </a:p>
        </p:txBody>
      </p:sp>
      <p:pic>
        <p:nvPicPr>
          <p:cNvPr id="4" name="Picture 1" descr="G:\Для меня\Рисунки_для_детей\44.gif"/>
          <p:cNvPicPr>
            <a:picLocks noChangeAspect="1" noChangeArrowheads="1" noCrop="1"/>
          </p:cNvPicPr>
          <p:nvPr/>
        </p:nvPicPr>
        <p:blipFill>
          <a:blip r:embed="rId2" cstate="print"/>
          <a:srcRect/>
          <a:stretch>
            <a:fillRect/>
          </a:stretch>
        </p:blipFill>
        <p:spPr bwMode="auto">
          <a:xfrm>
            <a:off x="-180528" y="5085184"/>
            <a:ext cx="2999184" cy="1493313"/>
          </a:xfrm>
          <a:prstGeom prst="rect">
            <a:avLst/>
          </a:prstGeom>
          <a:noFill/>
        </p:spPr>
      </p:pic>
      <p:grpSp>
        <p:nvGrpSpPr>
          <p:cNvPr id="7" name="Group 2"/>
          <p:cNvGrpSpPr>
            <a:grpSpLocks/>
          </p:cNvGrpSpPr>
          <p:nvPr/>
        </p:nvGrpSpPr>
        <p:grpSpPr bwMode="auto">
          <a:xfrm>
            <a:off x="0" y="-119063"/>
            <a:ext cx="9144000" cy="6858000"/>
            <a:chOff x="0" y="0"/>
            <a:chExt cx="5760" cy="4320"/>
          </a:xfrm>
        </p:grpSpPr>
        <p:pic>
          <p:nvPicPr>
            <p:cNvPr id="8" name="Picture 3" descr="uz2"/>
            <p:cNvPicPr>
              <a:picLocks noChangeAspect="1" noChangeArrowheads="1"/>
            </p:cNvPicPr>
            <p:nvPr/>
          </p:nvPicPr>
          <p:blipFill>
            <a:blip r:embed="rId3" cstate="print"/>
            <a:srcRect/>
            <a:stretch>
              <a:fillRect/>
            </a:stretch>
          </p:blipFill>
          <p:spPr bwMode="auto">
            <a:xfrm>
              <a:off x="0" y="3894"/>
              <a:ext cx="426" cy="426"/>
            </a:xfrm>
            <a:prstGeom prst="rect">
              <a:avLst/>
            </a:prstGeom>
            <a:noFill/>
            <a:ln w="9525">
              <a:noFill/>
              <a:miter lim="800000"/>
              <a:headEnd/>
              <a:tailEnd/>
            </a:ln>
          </p:spPr>
        </p:pic>
        <p:pic>
          <p:nvPicPr>
            <p:cNvPr id="9" name="Picture 4" descr="uz2"/>
            <p:cNvPicPr>
              <a:picLocks noChangeAspect="1" noChangeArrowheads="1"/>
            </p:cNvPicPr>
            <p:nvPr/>
          </p:nvPicPr>
          <p:blipFill>
            <a:blip r:embed="rId4" cstate="print"/>
            <a:srcRect/>
            <a:stretch>
              <a:fillRect/>
            </a:stretch>
          </p:blipFill>
          <p:spPr bwMode="auto">
            <a:xfrm>
              <a:off x="5334" y="0"/>
              <a:ext cx="426" cy="426"/>
            </a:xfrm>
            <a:prstGeom prst="rect">
              <a:avLst/>
            </a:prstGeom>
            <a:noFill/>
            <a:ln w="9525">
              <a:noFill/>
              <a:miter lim="800000"/>
              <a:headEnd/>
              <a:tailEnd/>
            </a:ln>
          </p:spPr>
        </p:pic>
        <p:pic>
          <p:nvPicPr>
            <p:cNvPr id="10" name="Picture 5" descr="uz2"/>
            <p:cNvPicPr>
              <a:picLocks noChangeAspect="1" noChangeArrowheads="1"/>
            </p:cNvPicPr>
            <p:nvPr/>
          </p:nvPicPr>
          <p:blipFill>
            <a:blip r:embed="rId5" cstate="print"/>
            <a:srcRect/>
            <a:stretch>
              <a:fillRect/>
            </a:stretch>
          </p:blipFill>
          <p:spPr bwMode="auto">
            <a:xfrm>
              <a:off x="0" y="0"/>
              <a:ext cx="426" cy="426"/>
            </a:xfrm>
            <a:prstGeom prst="rect">
              <a:avLst/>
            </a:prstGeom>
            <a:noFill/>
            <a:ln w="9525">
              <a:noFill/>
              <a:miter lim="800000"/>
              <a:headEnd/>
              <a:tailEnd/>
            </a:ln>
          </p:spPr>
        </p:pic>
        <p:pic>
          <p:nvPicPr>
            <p:cNvPr id="11" name="Picture 6" descr="uz2"/>
            <p:cNvPicPr>
              <a:picLocks noChangeAspect="1" noChangeArrowheads="1"/>
            </p:cNvPicPr>
            <p:nvPr/>
          </p:nvPicPr>
          <p:blipFill>
            <a:blip r:embed="rId6" cstate="print"/>
            <a:srcRect/>
            <a:stretch>
              <a:fillRect/>
            </a:stretch>
          </p:blipFill>
          <p:spPr bwMode="auto">
            <a:xfrm>
              <a:off x="5334" y="3894"/>
              <a:ext cx="426" cy="426"/>
            </a:xfrm>
            <a:prstGeom prst="rect">
              <a:avLst/>
            </a:prstGeom>
            <a:noFill/>
            <a:ln w="9525">
              <a:noFill/>
              <a:miter lim="800000"/>
              <a:headEnd/>
              <a:tailEnd/>
            </a:ln>
          </p:spPr>
        </p:pic>
        <p:pic>
          <p:nvPicPr>
            <p:cNvPr id="12" name="Picture 7" descr="uz2"/>
            <p:cNvPicPr>
              <a:picLocks noChangeAspect="1" noChangeArrowheads="1"/>
            </p:cNvPicPr>
            <p:nvPr/>
          </p:nvPicPr>
          <p:blipFill>
            <a:blip r:embed="rId7" cstate="print"/>
            <a:srcRect/>
            <a:stretch>
              <a:fillRect/>
            </a:stretch>
          </p:blipFill>
          <p:spPr bwMode="auto">
            <a:xfrm>
              <a:off x="1152" y="0"/>
              <a:ext cx="720" cy="150"/>
            </a:xfrm>
            <a:prstGeom prst="rect">
              <a:avLst/>
            </a:prstGeom>
            <a:noFill/>
            <a:ln w="9525">
              <a:noFill/>
              <a:miter lim="800000"/>
              <a:headEnd/>
              <a:tailEnd/>
            </a:ln>
          </p:spPr>
        </p:pic>
        <p:pic>
          <p:nvPicPr>
            <p:cNvPr id="13" name="Picture 8" descr="uz2"/>
            <p:cNvPicPr>
              <a:picLocks noChangeAspect="1" noChangeArrowheads="1"/>
            </p:cNvPicPr>
            <p:nvPr/>
          </p:nvPicPr>
          <p:blipFill>
            <a:blip r:embed="rId7" cstate="print"/>
            <a:srcRect/>
            <a:stretch>
              <a:fillRect/>
            </a:stretch>
          </p:blipFill>
          <p:spPr bwMode="auto">
            <a:xfrm>
              <a:off x="432" y="0"/>
              <a:ext cx="720" cy="150"/>
            </a:xfrm>
            <a:prstGeom prst="rect">
              <a:avLst/>
            </a:prstGeom>
            <a:noFill/>
            <a:ln w="9525">
              <a:noFill/>
              <a:miter lim="800000"/>
              <a:headEnd/>
              <a:tailEnd/>
            </a:ln>
          </p:spPr>
        </p:pic>
        <p:pic>
          <p:nvPicPr>
            <p:cNvPr id="14" name="Picture 9" descr="uz2"/>
            <p:cNvPicPr>
              <a:picLocks noChangeAspect="1" noChangeArrowheads="1"/>
            </p:cNvPicPr>
            <p:nvPr/>
          </p:nvPicPr>
          <p:blipFill>
            <a:blip r:embed="rId7" cstate="print"/>
            <a:srcRect/>
            <a:stretch>
              <a:fillRect/>
            </a:stretch>
          </p:blipFill>
          <p:spPr bwMode="auto">
            <a:xfrm>
              <a:off x="1872" y="0"/>
              <a:ext cx="720" cy="150"/>
            </a:xfrm>
            <a:prstGeom prst="rect">
              <a:avLst/>
            </a:prstGeom>
            <a:noFill/>
            <a:ln w="9525">
              <a:noFill/>
              <a:miter lim="800000"/>
              <a:headEnd/>
              <a:tailEnd/>
            </a:ln>
          </p:spPr>
        </p:pic>
        <p:pic>
          <p:nvPicPr>
            <p:cNvPr id="15" name="Picture 10" descr="uz2"/>
            <p:cNvPicPr>
              <a:picLocks noChangeAspect="1" noChangeArrowheads="1"/>
            </p:cNvPicPr>
            <p:nvPr/>
          </p:nvPicPr>
          <p:blipFill>
            <a:blip r:embed="rId7" cstate="print"/>
            <a:srcRect/>
            <a:stretch>
              <a:fillRect/>
            </a:stretch>
          </p:blipFill>
          <p:spPr bwMode="auto">
            <a:xfrm>
              <a:off x="4608" y="0"/>
              <a:ext cx="720" cy="150"/>
            </a:xfrm>
            <a:prstGeom prst="rect">
              <a:avLst/>
            </a:prstGeom>
            <a:noFill/>
            <a:ln w="9525">
              <a:noFill/>
              <a:miter lim="800000"/>
              <a:headEnd/>
              <a:tailEnd/>
            </a:ln>
          </p:spPr>
        </p:pic>
        <p:pic>
          <p:nvPicPr>
            <p:cNvPr id="16" name="Picture 11" descr="uz2"/>
            <p:cNvPicPr>
              <a:picLocks noChangeAspect="1" noChangeArrowheads="1"/>
            </p:cNvPicPr>
            <p:nvPr/>
          </p:nvPicPr>
          <p:blipFill>
            <a:blip r:embed="rId7" cstate="print"/>
            <a:srcRect/>
            <a:stretch>
              <a:fillRect/>
            </a:stretch>
          </p:blipFill>
          <p:spPr bwMode="auto">
            <a:xfrm>
              <a:off x="3888" y="0"/>
              <a:ext cx="720" cy="150"/>
            </a:xfrm>
            <a:prstGeom prst="rect">
              <a:avLst/>
            </a:prstGeom>
            <a:noFill/>
            <a:ln w="9525">
              <a:noFill/>
              <a:miter lim="800000"/>
              <a:headEnd/>
              <a:tailEnd/>
            </a:ln>
          </p:spPr>
        </p:pic>
        <p:pic>
          <p:nvPicPr>
            <p:cNvPr id="17" name="Picture 12" descr="uz2"/>
            <p:cNvPicPr>
              <a:picLocks noChangeAspect="1" noChangeArrowheads="1"/>
            </p:cNvPicPr>
            <p:nvPr/>
          </p:nvPicPr>
          <p:blipFill>
            <a:blip r:embed="rId7" cstate="print"/>
            <a:srcRect/>
            <a:stretch>
              <a:fillRect/>
            </a:stretch>
          </p:blipFill>
          <p:spPr bwMode="auto">
            <a:xfrm>
              <a:off x="3168" y="0"/>
              <a:ext cx="720" cy="150"/>
            </a:xfrm>
            <a:prstGeom prst="rect">
              <a:avLst/>
            </a:prstGeom>
            <a:noFill/>
            <a:ln w="9525">
              <a:noFill/>
              <a:miter lim="800000"/>
              <a:headEnd/>
              <a:tailEnd/>
            </a:ln>
          </p:spPr>
        </p:pic>
        <p:pic>
          <p:nvPicPr>
            <p:cNvPr id="18" name="Picture 13" descr="uz2"/>
            <p:cNvPicPr>
              <a:picLocks noChangeAspect="1" noChangeArrowheads="1"/>
            </p:cNvPicPr>
            <p:nvPr/>
          </p:nvPicPr>
          <p:blipFill>
            <a:blip r:embed="rId8" cstate="print"/>
            <a:srcRect/>
            <a:stretch>
              <a:fillRect/>
            </a:stretch>
          </p:blipFill>
          <p:spPr bwMode="auto">
            <a:xfrm>
              <a:off x="5610" y="432"/>
              <a:ext cx="150" cy="720"/>
            </a:xfrm>
            <a:prstGeom prst="rect">
              <a:avLst/>
            </a:prstGeom>
            <a:noFill/>
            <a:ln w="9525">
              <a:noFill/>
              <a:miter lim="800000"/>
              <a:headEnd/>
              <a:tailEnd/>
            </a:ln>
          </p:spPr>
        </p:pic>
        <p:pic>
          <p:nvPicPr>
            <p:cNvPr id="19" name="Picture 14" descr="uz2"/>
            <p:cNvPicPr>
              <a:picLocks noChangeAspect="1" noChangeArrowheads="1"/>
            </p:cNvPicPr>
            <p:nvPr/>
          </p:nvPicPr>
          <p:blipFill>
            <a:blip r:embed="rId8" cstate="print"/>
            <a:srcRect/>
            <a:stretch>
              <a:fillRect/>
            </a:stretch>
          </p:blipFill>
          <p:spPr bwMode="auto">
            <a:xfrm>
              <a:off x="5610" y="3168"/>
              <a:ext cx="150" cy="720"/>
            </a:xfrm>
            <a:prstGeom prst="rect">
              <a:avLst/>
            </a:prstGeom>
            <a:noFill/>
            <a:ln w="9525">
              <a:noFill/>
              <a:miter lim="800000"/>
              <a:headEnd/>
              <a:tailEnd/>
            </a:ln>
          </p:spPr>
        </p:pic>
        <p:pic>
          <p:nvPicPr>
            <p:cNvPr id="20" name="Picture 15" descr="uz2"/>
            <p:cNvPicPr>
              <a:picLocks noChangeAspect="1" noChangeArrowheads="1"/>
            </p:cNvPicPr>
            <p:nvPr/>
          </p:nvPicPr>
          <p:blipFill>
            <a:blip r:embed="rId8" cstate="print"/>
            <a:srcRect/>
            <a:stretch>
              <a:fillRect/>
            </a:stretch>
          </p:blipFill>
          <p:spPr bwMode="auto">
            <a:xfrm>
              <a:off x="5610" y="1152"/>
              <a:ext cx="150" cy="720"/>
            </a:xfrm>
            <a:prstGeom prst="rect">
              <a:avLst/>
            </a:prstGeom>
            <a:noFill/>
            <a:ln w="9525">
              <a:noFill/>
              <a:miter lim="800000"/>
              <a:headEnd/>
              <a:tailEnd/>
            </a:ln>
          </p:spPr>
        </p:pic>
        <p:pic>
          <p:nvPicPr>
            <p:cNvPr id="21" name="Picture 16" descr="uz2"/>
            <p:cNvPicPr>
              <a:picLocks noChangeAspect="1" noChangeArrowheads="1"/>
            </p:cNvPicPr>
            <p:nvPr/>
          </p:nvPicPr>
          <p:blipFill>
            <a:blip r:embed="rId8" cstate="print"/>
            <a:srcRect/>
            <a:stretch>
              <a:fillRect/>
            </a:stretch>
          </p:blipFill>
          <p:spPr bwMode="auto">
            <a:xfrm>
              <a:off x="5610" y="2448"/>
              <a:ext cx="150" cy="720"/>
            </a:xfrm>
            <a:prstGeom prst="rect">
              <a:avLst/>
            </a:prstGeom>
            <a:noFill/>
            <a:ln w="9525">
              <a:noFill/>
              <a:miter lim="800000"/>
              <a:headEnd/>
              <a:tailEnd/>
            </a:ln>
          </p:spPr>
        </p:pic>
        <p:pic>
          <p:nvPicPr>
            <p:cNvPr id="22" name="Picture 17" descr="uz2"/>
            <p:cNvPicPr>
              <a:picLocks noChangeAspect="1" noChangeArrowheads="1"/>
            </p:cNvPicPr>
            <p:nvPr/>
          </p:nvPicPr>
          <p:blipFill>
            <a:blip r:embed="rId9" cstate="print"/>
            <a:srcRect/>
            <a:stretch>
              <a:fillRect/>
            </a:stretch>
          </p:blipFill>
          <p:spPr bwMode="auto">
            <a:xfrm>
              <a:off x="3888" y="4170"/>
              <a:ext cx="720" cy="150"/>
            </a:xfrm>
            <a:prstGeom prst="rect">
              <a:avLst/>
            </a:prstGeom>
            <a:noFill/>
            <a:ln w="9525">
              <a:noFill/>
              <a:miter lim="800000"/>
              <a:headEnd/>
              <a:tailEnd/>
            </a:ln>
          </p:spPr>
        </p:pic>
        <p:pic>
          <p:nvPicPr>
            <p:cNvPr id="23" name="Picture 18" descr="uz2"/>
            <p:cNvPicPr>
              <a:picLocks noChangeAspect="1" noChangeArrowheads="1"/>
            </p:cNvPicPr>
            <p:nvPr/>
          </p:nvPicPr>
          <p:blipFill>
            <a:blip r:embed="rId9" cstate="print"/>
            <a:srcRect/>
            <a:stretch>
              <a:fillRect/>
            </a:stretch>
          </p:blipFill>
          <p:spPr bwMode="auto">
            <a:xfrm>
              <a:off x="4608" y="4170"/>
              <a:ext cx="720" cy="150"/>
            </a:xfrm>
            <a:prstGeom prst="rect">
              <a:avLst/>
            </a:prstGeom>
            <a:noFill/>
            <a:ln w="9525">
              <a:noFill/>
              <a:miter lim="800000"/>
              <a:headEnd/>
              <a:tailEnd/>
            </a:ln>
          </p:spPr>
        </p:pic>
        <p:pic>
          <p:nvPicPr>
            <p:cNvPr id="24" name="Picture 19" descr="uz2"/>
            <p:cNvPicPr>
              <a:picLocks noChangeAspect="1" noChangeArrowheads="1"/>
            </p:cNvPicPr>
            <p:nvPr/>
          </p:nvPicPr>
          <p:blipFill>
            <a:blip r:embed="rId9" cstate="print"/>
            <a:srcRect/>
            <a:stretch>
              <a:fillRect/>
            </a:stretch>
          </p:blipFill>
          <p:spPr bwMode="auto">
            <a:xfrm>
              <a:off x="3168" y="4170"/>
              <a:ext cx="720" cy="150"/>
            </a:xfrm>
            <a:prstGeom prst="rect">
              <a:avLst/>
            </a:prstGeom>
            <a:noFill/>
            <a:ln w="9525">
              <a:noFill/>
              <a:miter lim="800000"/>
              <a:headEnd/>
              <a:tailEnd/>
            </a:ln>
          </p:spPr>
        </p:pic>
        <p:pic>
          <p:nvPicPr>
            <p:cNvPr id="25" name="Picture 20" descr="uz2"/>
            <p:cNvPicPr>
              <a:picLocks noChangeAspect="1" noChangeArrowheads="1"/>
            </p:cNvPicPr>
            <p:nvPr/>
          </p:nvPicPr>
          <p:blipFill>
            <a:blip r:embed="rId9" cstate="print"/>
            <a:srcRect/>
            <a:stretch>
              <a:fillRect/>
            </a:stretch>
          </p:blipFill>
          <p:spPr bwMode="auto">
            <a:xfrm>
              <a:off x="432" y="4170"/>
              <a:ext cx="720" cy="150"/>
            </a:xfrm>
            <a:prstGeom prst="rect">
              <a:avLst/>
            </a:prstGeom>
            <a:noFill/>
            <a:ln w="9525">
              <a:noFill/>
              <a:miter lim="800000"/>
              <a:headEnd/>
              <a:tailEnd/>
            </a:ln>
          </p:spPr>
        </p:pic>
        <p:pic>
          <p:nvPicPr>
            <p:cNvPr id="26" name="Picture 21" descr="uz2"/>
            <p:cNvPicPr>
              <a:picLocks noChangeAspect="1" noChangeArrowheads="1"/>
            </p:cNvPicPr>
            <p:nvPr/>
          </p:nvPicPr>
          <p:blipFill>
            <a:blip r:embed="rId9" cstate="print"/>
            <a:srcRect/>
            <a:stretch>
              <a:fillRect/>
            </a:stretch>
          </p:blipFill>
          <p:spPr bwMode="auto">
            <a:xfrm>
              <a:off x="1152" y="4170"/>
              <a:ext cx="720" cy="150"/>
            </a:xfrm>
            <a:prstGeom prst="rect">
              <a:avLst/>
            </a:prstGeom>
            <a:noFill/>
            <a:ln w="9525">
              <a:noFill/>
              <a:miter lim="800000"/>
              <a:headEnd/>
              <a:tailEnd/>
            </a:ln>
          </p:spPr>
        </p:pic>
        <p:pic>
          <p:nvPicPr>
            <p:cNvPr id="27" name="Picture 22" descr="uz2"/>
            <p:cNvPicPr>
              <a:picLocks noChangeAspect="1" noChangeArrowheads="1"/>
            </p:cNvPicPr>
            <p:nvPr/>
          </p:nvPicPr>
          <p:blipFill>
            <a:blip r:embed="rId9" cstate="print"/>
            <a:srcRect/>
            <a:stretch>
              <a:fillRect/>
            </a:stretch>
          </p:blipFill>
          <p:spPr bwMode="auto">
            <a:xfrm>
              <a:off x="1872" y="4170"/>
              <a:ext cx="720" cy="150"/>
            </a:xfrm>
            <a:prstGeom prst="rect">
              <a:avLst/>
            </a:prstGeom>
            <a:noFill/>
            <a:ln w="9525">
              <a:noFill/>
              <a:miter lim="800000"/>
              <a:headEnd/>
              <a:tailEnd/>
            </a:ln>
          </p:spPr>
        </p:pic>
        <p:pic>
          <p:nvPicPr>
            <p:cNvPr id="28" name="Picture 23" descr="uz2"/>
            <p:cNvPicPr>
              <a:picLocks noChangeAspect="1" noChangeArrowheads="1"/>
            </p:cNvPicPr>
            <p:nvPr/>
          </p:nvPicPr>
          <p:blipFill>
            <a:blip r:embed="rId10" cstate="print"/>
            <a:srcRect/>
            <a:stretch>
              <a:fillRect/>
            </a:stretch>
          </p:blipFill>
          <p:spPr bwMode="auto">
            <a:xfrm>
              <a:off x="0" y="2448"/>
              <a:ext cx="150" cy="720"/>
            </a:xfrm>
            <a:prstGeom prst="rect">
              <a:avLst/>
            </a:prstGeom>
            <a:noFill/>
            <a:ln w="9525">
              <a:noFill/>
              <a:miter lim="800000"/>
              <a:headEnd/>
              <a:tailEnd/>
            </a:ln>
          </p:spPr>
        </p:pic>
        <p:pic>
          <p:nvPicPr>
            <p:cNvPr id="29" name="Picture 24" descr="uz2"/>
            <p:cNvPicPr>
              <a:picLocks noChangeAspect="1" noChangeArrowheads="1"/>
            </p:cNvPicPr>
            <p:nvPr/>
          </p:nvPicPr>
          <p:blipFill>
            <a:blip r:embed="rId10" cstate="print"/>
            <a:srcRect/>
            <a:stretch>
              <a:fillRect/>
            </a:stretch>
          </p:blipFill>
          <p:spPr bwMode="auto">
            <a:xfrm>
              <a:off x="0" y="3168"/>
              <a:ext cx="150" cy="720"/>
            </a:xfrm>
            <a:prstGeom prst="rect">
              <a:avLst/>
            </a:prstGeom>
            <a:noFill/>
            <a:ln w="9525">
              <a:noFill/>
              <a:miter lim="800000"/>
              <a:headEnd/>
              <a:tailEnd/>
            </a:ln>
          </p:spPr>
        </p:pic>
        <p:pic>
          <p:nvPicPr>
            <p:cNvPr id="30" name="Picture 25" descr="uz2"/>
            <p:cNvPicPr>
              <a:picLocks noChangeAspect="1" noChangeArrowheads="1"/>
            </p:cNvPicPr>
            <p:nvPr/>
          </p:nvPicPr>
          <p:blipFill>
            <a:blip r:embed="rId10" cstate="print"/>
            <a:srcRect/>
            <a:stretch>
              <a:fillRect/>
            </a:stretch>
          </p:blipFill>
          <p:spPr bwMode="auto">
            <a:xfrm>
              <a:off x="0" y="432"/>
              <a:ext cx="150" cy="720"/>
            </a:xfrm>
            <a:prstGeom prst="rect">
              <a:avLst/>
            </a:prstGeom>
            <a:noFill/>
            <a:ln w="9525">
              <a:noFill/>
              <a:miter lim="800000"/>
              <a:headEnd/>
              <a:tailEnd/>
            </a:ln>
          </p:spPr>
        </p:pic>
        <p:pic>
          <p:nvPicPr>
            <p:cNvPr id="31" name="Picture 26" descr="uz2"/>
            <p:cNvPicPr>
              <a:picLocks noChangeAspect="1" noChangeArrowheads="1"/>
            </p:cNvPicPr>
            <p:nvPr/>
          </p:nvPicPr>
          <p:blipFill>
            <a:blip r:embed="rId10" cstate="print"/>
            <a:srcRect/>
            <a:stretch>
              <a:fillRect/>
            </a:stretch>
          </p:blipFill>
          <p:spPr bwMode="auto">
            <a:xfrm>
              <a:off x="0" y="1152"/>
              <a:ext cx="150" cy="720"/>
            </a:xfrm>
            <a:prstGeom prst="rect">
              <a:avLst/>
            </a:prstGeom>
            <a:noFill/>
            <a:ln w="9525">
              <a:noFill/>
              <a:miter lim="800000"/>
              <a:headEnd/>
              <a:tailEnd/>
            </a:ln>
          </p:spPr>
        </p:pic>
      </p:grpSp>
    </p:spTree>
    <p:extLst>
      <p:ext uri="{BB962C8B-B14F-4D97-AF65-F5344CB8AC3E}">
        <p14:creationId xmlns:p14="http://schemas.microsoft.com/office/powerpoint/2010/main" xmlns="" val="3800659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7211"/>
            <a:ext cx="8229600" cy="2007693"/>
          </a:xfrm>
        </p:spPr>
        <p:txBody>
          <a:bodyPr>
            <a:noAutofit/>
          </a:bodyPr>
          <a:lstStyle/>
          <a:p>
            <a:r>
              <a:rPr lang="kk-KZ" sz="2800" dirty="0" smtClean="0">
                <a:solidFill>
                  <a:srgbClr val="FF0000"/>
                </a:solidFill>
                <a:latin typeface="Times New Roman" pitchFamily="18" charset="0"/>
                <a:cs typeface="Times New Roman" pitchFamily="18" charset="0"/>
              </a:rPr>
              <a:t>Интербелсенді әдіс дегеніміз– </a:t>
            </a:r>
            <a:r>
              <a:rPr lang="kk-KZ" sz="2800" dirty="0">
                <a:solidFill>
                  <a:srgbClr val="FF0000"/>
                </a:solidFill>
                <a:latin typeface="Times New Roman" pitchFamily="18" charset="0"/>
                <a:cs typeface="Times New Roman" pitchFamily="18" charset="0"/>
              </a:rPr>
              <a:t>үйретуші мен үйренушілердің өзара әрекеттесуін оқытудың негізі деп танитын және сондай қатынасқа жағдай жасайтын әдістер.</a:t>
            </a:r>
            <a:r>
              <a:rPr lang="ru-RU" sz="2800" dirty="0">
                <a:solidFill>
                  <a:srgbClr val="FF0000"/>
                </a:solidFill>
                <a:latin typeface="Times New Roman" pitchFamily="18" charset="0"/>
                <a:cs typeface="Times New Roman" pitchFamily="18" charset="0"/>
              </a:rPr>
              <a:t/>
            </a:r>
            <a:br>
              <a:rPr lang="ru-RU" sz="2800" dirty="0">
                <a:solidFill>
                  <a:srgbClr val="FF0000"/>
                </a:solidFill>
                <a:latin typeface="Times New Roman" pitchFamily="18" charset="0"/>
                <a:cs typeface="Times New Roman" pitchFamily="18" charset="0"/>
              </a:rPr>
            </a:br>
            <a:endParaRPr lang="ru-RU" sz="2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049867" y="2599392"/>
            <a:ext cx="7408333" cy="3450696"/>
          </a:xfrm>
        </p:spPr>
        <p:txBody>
          <a:bodyPr>
            <a:normAutofit fontScale="85000" lnSpcReduction="20000"/>
          </a:bodyPr>
          <a:lstStyle/>
          <a:p>
            <a:pPr indent="450215" algn="just">
              <a:spcAft>
                <a:spcPts val="0"/>
              </a:spcAft>
            </a:pPr>
            <a:r>
              <a:rPr lang="kk-KZ" dirty="0">
                <a:latin typeface="Times New Roman" pitchFamily="18" charset="0"/>
                <a:ea typeface="Times New Roman"/>
                <a:cs typeface="Times New Roman" pitchFamily="18" charset="0"/>
              </a:rPr>
              <a:t>Бiз оқытуды және бiлiм берудi, егер сабақ барысында мұғалiм мен оқушы арасында өзара әрекеттестiктiң жоғары деңгейiне қол жеткiзсе, </a:t>
            </a:r>
            <a:r>
              <a:rPr lang="kk-KZ" i="1" dirty="0">
                <a:latin typeface="Times New Roman" pitchFamily="18" charset="0"/>
                <a:ea typeface="Times New Roman"/>
                <a:cs typeface="Times New Roman" pitchFamily="18" charset="0"/>
              </a:rPr>
              <a:t>"интерактивтi”</a:t>
            </a:r>
            <a:r>
              <a:rPr lang="kk-KZ" dirty="0">
                <a:latin typeface="Times New Roman" pitchFamily="18" charset="0"/>
                <a:ea typeface="Times New Roman"/>
                <a:cs typeface="Times New Roman" pitchFamily="18" charset="0"/>
              </a:rPr>
              <a:t> деп атаймыз. </a:t>
            </a:r>
            <a:r>
              <a:rPr lang="kk-KZ" i="1" dirty="0">
                <a:latin typeface="Times New Roman" pitchFamily="18" charset="0"/>
                <a:ea typeface="Times New Roman"/>
                <a:cs typeface="Times New Roman" pitchFamily="18" charset="0"/>
              </a:rPr>
              <a:t>Интерактивтi</a:t>
            </a:r>
            <a:r>
              <a:rPr lang="kk-KZ" dirty="0">
                <a:latin typeface="Times New Roman" pitchFamily="18" charset="0"/>
                <a:ea typeface="Times New Roman"/>
                <a:cs typeface="Times New Roman" pitchFamily="18" charset="0"/>
              </a:rPr>
              <a:t> сөзi – ағылшын тiлiнен аударғанда, </a:t>
            </a:r>
            <a:r>
              <a:rPr lang="kk-KZ" i="1" dirty="0">
                <a:latin typeface="Times New Roman" pitchFamily="18" charset="0"/>
                <a:ea typeface="Times New Roman"/>
                <a:cs typeface="Times New Roman" pitchFamily="18" charset="0"/>
              </a:rPr>
              <a:t>inter</a:t>
            </a:r>
            <a:r>
              <a:rPr lang="kk-KZ" dirty="0">
                <a:latin typeface="Times New Roman" pitchFamily="18" charset="0"/>
                <a:ea typeface="Times New Roman"/>
                <a:cs typeface="Times New Roman" pitchFamily="18" charset="0"/>
              </a:rPr>
              <a:t> – аралық, бiрнеше, </a:t>
            </a:r>
            <a:r>
              <a:rPr lang="kk-KZ" i="1" dirty="0">
                <a:latin typeface="Times New Roman" pitchFamily="18" charset="0"/>
                <a:ea typeface="Times New Roman"/>
                <a:cs typeface="Times New Roman" pitchFamily="18" charset="0"/>
              </a:rPr>
              <a:t>action</a:t>
            </a:r>
            <a:r>
              <a:rPr lang="kk-KZ" dirty="0">
                <a:latin typeface="Times New Roman" pitchFamily="18" charset="0"/>
                <a:ea typeface="Times New Roman"/>
                <a:cs typeface="Times New Roman" pitchFamily="18" charset="0"/>
              </a:rPr>
              <a:t>- әрекет дегендi бiлдiредi. Өзара әрекеттестiк әдетте, белгiлi бiр мәселенi шешу, ол шешiмнiң тиiмдiлiгi туралы әңгiмелесу, талқылау түрiнде </a:t>
            </a:r>
            <a:r>
              <a:rPr lang="kk-KZ" dirty="0" smtClean="0">
                <a:latin typeface="Times New Roman" pitchFamily="18" charset="0"/>
                <a:ea typeface="Times New Roman"/>
                <a:cs typeface="Times New Roman" pitchFamily="18" charset="0"/>
              </a:rPr>
              <a:t>өтедi.</a:t>
            </a:r>
            <a:endParaRPr lang="ru-RU" dirty="0" smtClean="0">
              <a:latin typeface="Times New Roman" pitchFamily="18" charset="0"/>
              <a:ea typeface="Times New Roman"/>
              <a:cs typeface="Times New Roman" pitchFamily="18" charset="0"/>
            </a:endParaRPr>
          </a:p>
          <a:p>
            <a:pPr marL="0" indent="0" algn="ctr">
              <a:buNone/>
            </a:pPr>
            <a:endParaRPr lang="kk-KZ" dirty="0" smtClean="0"/>
          </a:p>
          <a:p>
            <a:pPr marL="0" indent="0" algn="ctr">
              <a:buNone/>
            </a:pPr>
            <a:endParaRPr lang="ru-RU" dirty="0"/>
          </a:p>
        </p:txBody>
      </p:sp>
      <p:grpSp>
        <p:nvGrpSpPr>
          <p:cNvPr id="4" name="Group 2"/>
          <p:cNvGrpSpPr>
            <a:grpSpLocks/>
          </p:cNvGrpSpPr>
          <p:nvPr/>
        </p:nvGrpSpPr>
        <p:grpSpPr bwMode="auto">
          <a:xfrm>
            <a:off x="0" y="-119063"/>
            <a:ext cx="9144000" cy="6858000"/>
            <a:chOff x="0" y="0"/>
            <a:chExt cx="5760" cy="4320"/>
          </a:xfrm>
        </p:grpSpPr>
        <p:pic>
          <p:nvPicPr>
            <p:cNvPr id="5" name="Picture 3" descr="uz2"/>
            <p:cNvPicPr>
              <a:picLocks noChangeAspect="1" noChangeArrowheads="1"/>
            </p:cNvPicPr>
            <p:nvPr/>
          </p:nvPicPr>
          <p:blipFill>
            <a:blip r:embed="rId2" cstate="print"/>
            <a:srcRect/>
            <a:stretch>
              <a:fillRect/>
            </a:stretch>
          </p:blipFill>
          <p:spPr bwMode="auto">
            <a:xfrm>
              <a:off x="0" y="3894"/>
              <a:ext cx="426" cy="426"/>
            </a:xfrm>
            <a:prstGeom prst="rect">
              <a:avLst/>
            </a:prstGeom>
            <a:noFill/>
            <a:ln w="9525">
              <a:noFill/>
              <a:miter lim="800000"/>
              <a:headEnd/>
              <a:tailEnd/>
            </a:ln>
          </p:spPr>
        </p:pic>
        <p:pic>
          <p:nvPicPr>
            <p:cNvPr id="6" name="Picture 4" descr="uz2"/>
            <p:cNvPicPr>
              <a:picLocks noChangeAspect="1" noChangeArrowheads="1"/>
            </p:cNvPicPr>
            <p:nvPr/>
          </p:nvPicPr>
          <p:blipFill>
            <a:blip r:embed="rId3" cstate="print"/>
            <a:srcRect/>
            <a:stretch>
              <a:fillRect/>
            </a:stretch>
          </p:blipFill>
          <p:spPr bwMode="auto">
            <a:xfrm>
              <a:off x="5334" y="0"/>
              <a:ext cx="426" cy="426"/>
            </a:xfrm>
            <a:prstGeom prst="rect">
              <a:avLst/>
            </a:prstGeom>
            <a:noFill/>
            <a:ln w="9525">
              <a:noFill/>
              <a:miter lim="800000"/>
              <a:headEnd/>
              <a:tailEnd/>
            </a:ln>
          </p:spPr>
        </p:pic>
        <p:pic>
          <p:nvPicPr>
            <p:cNvPr id="7" name="Picture 5" descr="uz2"/>
            <p:cNvPicPr>
              <a:picLocks noChangeAspect="1" noChangeArrowheads="1"/>
            </p:cNvPicPr>
            <p:nvPr/>
          </p:nvPicPr>
          <p:blipFill>
            <a:blip r:embed="rId4" cstate="print"/>
            <a:srcRect/>
            <a:stretch>
              <a:fillRect/>
            </a:stretch>
          </p:blipFill>
          <p:spPr bwMode="auto">
            <a:xfrm>
              <a:off x="0" y="0"/>
              <a:ext cx="426" cy="426"/>
            </a:xfrm>
            <a:prstGeom prst="rect">
              <a:avLst/>
            </a:prstGeom>
            <a:noFill/>
            <a:ln w="9525">
              <a:noFill/>
              <a:miter lim="800000"/>
              <a:headEnd/>
              <a:tailEnd/>
            </a:ln>
          </p:spPr>
        </p:pic>
        <p:pic>
          <p:nvPicPr>
            <p:cNvPr id="8" name="Picture 6" descr="uz2"/>
            <p:cNvPicPr>
              <a:picLocks noChangeAspect="1" noChangeArrowheads="1"/>
            </p:cNvPicPr>
            <p:nvPr/>
          </p:nvPicPr>
          <p:blipFill>
            <a:blip r:embed="rId5" cstate="print"/>
            <a:srcRect/>
            <a:stretch>
              <a:fillRect/>
            </a:stretch>
          </p:blipFill>
          <p:spPr bwMode="auto">
            <a:xfrm>
              <a:off x="5334" y="3894"/>
              <a:ext cx="426" cy="426"/>
            </a:xfrm>
            <a:prstGeom prst="rect">
              <a:avLst/>
            </a:prstGeom>
            <a:noFill/>
            <a:ln w="9525">
              <a:noFill/>
              <a:miter lim="800000"/>
              <a:headEnd/>
              <a:tailEnd/>
            </a:ln>
          </p:spPr>
        </p:pic>
        <p:pic>
          <p:nvPicPr>
            <p:cNvPr id="9" name="Picture 7" descr="uz2"/>
            <p:cNvPicPr>
              <a:picLocks noChangeAspect="1" noChangeArrowheads="1"/>
            </p:cNvPicPr>
            <p:nvPr/>
          </p:nvPicPr>
          <p:blipFill>
            <a:blip r:embed="rId6" cstate="print"/>
            <a:srcRect/>
            <a:stretch>
              <a:fillRect/>
            </a:stretch>
          </p:blipFill>
          <p:spPr bwMode="auto">
            <a:xfrm>
              <a:off x="1152" y="0"/>
              <a:ext cx="720" cy="150"/>
            </a:xfrm>
            <a:prstGeom prst="rect">
              <a:avLst/>
            </a:prstGeom>
            <a:noFill/>
            <a:ln w="9525">
              <a:noFill/>
              <a:miter lim="800000"/>
              <a:headEnd/>
              <a:tailEnd/>
            </a:ln>
          </p:spPr>
        </p:pic>
        <p:pic>
          <p:nvPicPr>
            <p:cNvPr id="10" name="Picture 8" descr="uz2"/>
            <p:cNvPicPr>
              <a:picLocks noChangeAspect="1" noChangeArrowheads="1"/>
            </p:cNvPicPr>
            <p:nvPr/>
          </p:nvPicPr>
          <p:blipFill>
            <a:blip r:embed="rId6" cstate="print"/>
            <a:srcRect/>
            <a:stretch>
              <a:fillRect/>
            </a:stretch>
          </p:blipFill>
          <p:spPr bwMode="auto">
            <a:xfrm>
              <a:off x="432" y="0"/>
              <a:ext cx="720" cy="150"/>
            </a:xfrm>
            <a:prstGeom prst="rect">
              <a:avLst/>
            </a:prstGeom>
            <a:noFill/>
            <a:ln w="9525">
              <a:noFill/>
              <a:miter lim="800000"/>
              <a:headEnd/>
              <a:tailEnd/>
            </a:ln>
          </p:spPr>
        </p:pic>
        <p:pic>
          <p:nvPicPr>
            <p:cNvPr id="11" name="Picture 9" descr="uz2"/>
            <p:cNvPicPr>
              <a:picLocks noChangeAspect="1" noChangeArrowheads="1"/>
            </p:cNvPicPr>
            <p:nvPr/>
          </p:nvPicPr>
          <p:blipFill>
            <a:blip r:embed="rId6" cstate="print"/>
            <a:srcRect/>
            <a:stretch>
              <a:fillRect/>
            </a:stretch>
          </p:blipFill>
          <p:spPr bwMode="auto">
            <a:xfrm>
              <a:off x="1872" y="0"/>
              <a:ext cx="720" cy="150"/>
            </a:xfrm>
            <a:prstGeom prst="rect">
              <a:avLst/>
            </a:prstGeom>
            <a:noFill/>
            <a:ln w="9525">
              <a:noFill/>
              <a:miter lim="800000"/>
              <a:headEnd/>
              <a:tailEnd/>
            </a:ln>
          </p:spPr>
        </p:pic>
        <p:pic>
          <p:nvPicPr>
            <p:cNvPr id="12" name="Picture 10" descr="uz2"/>
            <p:cNvPicPr>
              <a:picLocks noChangeAspect="1" noChangeArrowheads="1"/>
            </p:cNvPicPr>
            <p:nvPr/>
          </p:nvPicPr>
          <p:blipFill>
            <a:blip r:embed="rId6" cstate="print"/>
            <a:srcRect/>
            <a:stretch>
              <a:fillRect/>
            </a:stretch>
          </p:blipFill>
          <p:spPr bwMode="auto">
            <a:xfrm>
              <a:off x="4608" y="0"/>
              <a:ext cx="720" cy="150"/>
            </a:xfrm>
            <a:prstGeom prst="rect">
              <a:avLst/>
            </a:prstGeom>
            <a:noFill/>
            <a:ln w="9525">
              <a:noFill/>
              <a:miter lim="800000"/>
              <a:headEnd/>
              <a:tailEnd/>
            </a:ln>
          </p:spPr>
        </p:pic>
        <p:pic>
          <p:nvPicPr>
            <p:cNvPr id="13" name="Picture 11" descr="uz2"/>
            <p:cNvPicPr>
              <a:picLocks noChangeAspect="1" noChangeArrowheads="1"/>
            </p:cNvPicPr>
            <p:nvPr/>
          </p:nvPicPr>
          <p:blipFill>
            <a:blip r:embed="rId6" cstate="print"/>
            <a:srcRect/>
            <a:stretch>
              <a:fillRect/>
            </a:stretch>
          </p:blipFill>
          <p:spPr bwMode="auto">
            <a:xfrm>
              <a:off x="3888" y="0"/>
              <a:ext cx="720" cy="150"/>
            </a:xfrm>
            <a:prstGeom prst="rect">
              <a:avLst/>
            </a:prstGeom>
            <a:noFill/>
            <a:ln w="9525">
              <a:noFill/>
              <a:miter lim="800000"/>
              <a:headEnd/>
              <a:tailEnd/>
            </a:ln>
          </p:spPr>
        </p:pic>
        <p:pic>
          <p:nvPicPr>
            <p:cNvPr id="14" name="Picture 12" descr="uz2"/>
            <p:cNvPicPr>
              <a:picLocks noChangeAspect="1" noChangeArrowheads="1"/>
            </p:cNvPicPr>
            <p:nvPr/>
          </p:nvPicPr>
          <p:blipFill>
            <a:blip r:embed="rId6" cstate="print"/>
            <a:srcRect/>
            <a:stretch>
              <a:fillRect/>
            </a:stretch>
          </p:blipFill>
          <p:spPr bwMode="auto">
            <a:xfrm>
              <a:off x="3168" y="0"/>
              <a:ext cx="720" cy="150"/>
            </a:xfrm>
            <a:prstGeom prst="rect">
              <a:avLst/>
            </a:prstGeom>
            <a:noFill/>
            <a:ln w="9525">
              <a:noFill/>
              <a:miter lim="800000"/>
              <a:headEnd/>
              <a:tailEnd/>
            </a:ln>
          </p:spPr>
        </p:pic>
        <p:pic>
          <p:nvPicPr>
            <p:cNvPr id="15" name="Picture 13" descr="uz2"/>
            <p:cNvPicPr>
              <a:picLocks noChangeAspect="1" noChangeArrowheads="1"/>
            </p:cNvPicPr>
            <p:nvPr/>
          </p:nvPicPr>
          <p:blipFill>
            <a:blip r:embed="rId7" cstate="print"/>
            <a:srcRect/>
            <a:stretch>
              <a:fillRect/>
            </a:stretch>
          </p:blipFill>
          <p:spPr bwMode="auto">
            <a:xfrm>
              <a:off x="5610" y="432"/>
              <a:ext cx="150" cy="720"/>
            </a:xfrm>
            <a:prstGeom prst="rect">
              <a:avLst/>
            </a:prstGeom>
            <a:noFill/>
            <a:ln w="9525">
              <a:noFill/>
              <a:miter lim="800000"/>
              <a:headEnd/>
              <a:tailEnd/>
            </a:ln>
          </p:spPr>
        </p:pic>
        <p:pic>
          <p:nvPicPr>
            <p:cNvPr id="16" name="Picture 14" descr="uz2"/>
            <p:cNvPicPr>
              <a:picLocks noChangeAspect="1" noChangeArrowheads="1"/>
            </p:cNvPicPr>
            <p:nvPr/>
          </p:nvPicPr>
          <p:blipFill>
            <a:blip r:embed="rId7" cstate="print"/>
            <a:srcRect/>
            <a:stretch>
              <a:fillRect/>
            </a:stretch>
          </p:blipFill>
          <p:spPr bwMode="auto">
            <a:xfrm>
              <a:off x="5610" y="3168"/>
              <a:ext cx="150" cy="720"/>
            </a:xfrm>
            <a:prstGeom prst="rect">
              <a:avLst/>
            </a:prstGeom>
            <a:noFill/>
            <a:ln w="9525">
              <a:noFill/>
              <a:miter lim="800000"/>
              <a:headEnd/>
              <a:tailEnd/>
            </a:ln>
          </p:spPr>
        </p:pic>
        <p:pic>
          <p:nvPicPr>
            <p:cNvPr id="17" name="Picture 15" descr="uz2"/>
            <p:cNvPicPr>
              <a:picLocks noChangeAspect="1" noChangeArrowheads="1"/>
            </p:cNvPicPr>
            <p:nvPr/>
          </p:nvPicPr>
          <p:blipFill>
            <a:blip r:embed="rId7" cstate="print"/>
            <a:srcRect/>
            <a:stretch>
              <a:fillRect/>
            </a:stretch>
          </p:blipFill>
          <p:spPr bwMode="auto">
            <a:xfrm>
              <a:off x="5610" y="1152"/>
              <a:ext cx="150" cy="720"/>
            </a:xfrm>
            <a:prstGeom prst="rect">
              <a:avLst/>
            </a:prstGeom>
            <a:noFill/>
            <a:ln w="9525">
              <a:noFill/>
              <a:miter lim="800000"/>
              <a:headEnd/>
              <a:tailEnd/>
            </a:ln>
          </p:spPr>
        </p:pic>
        <p:pic>
          <p:nvPicPr>
            <p:cNvPr id="18" name="Picture 16" descr="uz2"/>
            <p:cNvPicPr>
              <a:picLocks noChangeAspect="1" noChangeArrowheads="1"/>
            </p:cNvPicPr>
            <p:nvPr/>
          </p:nvPicPr>
          <p:blipFill>
            <a:blip r:embed="rId7" cstate="print"/>
            <a:srcRect/>
            <a:stretch>
              <a:fillRect/>
            </a:stretch>
          </p:blipFill>
          <p:spPr bwMode="auto">
            <a:xfrm>
              <a:off x="5610" y="2448"/>
              <a:ext cx="150" cy="720"/>
            </a:xfrm>
            <a:prstGeom prst="rect">
              <a:avLst/>
            </a:prstGeom>
            <a:noFill/>
            <a:ln w="9525">
              <a:noFill/>
              <a:miter lim="800000"/>
              <a:headEnd/>
              <a:tailEnd/>
            </a:ln>
          </p:spPr>
        </p:pic>
        <p:pic>
          <p:nvPicPr>
            <p:cNvPr id="19" name="Picture 17" descr="uz2"/>
            <p:cNvPicPr>
              <a:picLocks noChangeAspect="1" noChangeArrowheads="1"/>
            </p:cNvPicPr>
            <p:nvPr/>
          </p:nvPicPr>
          <p:blipFill>
            <a:blip r:embed="rId8" cstate="print"/>
            <a:srcRect/>
            <a:stretch>
              <a:fillRect/>
            </a:stretch>
          </p:blipFill>
          <p:spPr bwMode="auto">
            <a:xfrm>
              <a:off x="3888" y="4170"/>
              <a:ext cx="720" cy="150"/>
            </a:xfrm>
            <a:prstGeom prst="rect">
              <a:avLst/>
            </a:prstGeom>
            <a:noFill/>
            <a:ln w="9525">
              <a:noFill/>
              <a:miter lim="800000"/>
              <a:headEnd/>
              <a:tailEnd/>
            </a:ln>
          </p:spPr>
        </p:pic>
        <p:pic>
          <p:nvPicPr>
            <p:cNvPr id="20" name="Picture 18" descr="uz2"/>
            <p:cNvPicPr>
              <a:picLocks noChangeAspect="1" noChangeArrowheads="1"/>
            </p:cNvPicPr>
            <p:nvPr/>
          </p:nvPicPr>
          <p:blipFill>
            <a:blip r:embed="rId8" cstate="print"/>
            <a:srcRect/>
            <a:stretch>
              <a:fillRect/>
            </a:stretch>
          </p:blipFill>
          <p:spPr bwMode="auto">
            <a:xfrm>
              <a:off x="4608" y="4170"/>
              <a:ext cx="720" cy="150"/>
            </a:xfrm>
            <a:prstGeom prst="rect">
              <a:avLst/>
            </a:prstGeom>
            <a:noFill/>
            <a:ln w="9525">
              <a:noFill/>
              <a:miter lim="800000"/>
              <a:headEnd/>
              <a:tailEnd/>
            </a:ln>
          </p:spPr>
        </p:pic>
        <p:pic>
          <p:nvPicPr>
            <p:cNvPr id="21" name="Picture 19" descr="uz2"/>
            <p:cNvPicPr>
              <a:picLocks noChangeAspect="1" noChangeArrowheads="1"/>
            </p:cNvPicPr>
            <p:nvPr/>
          </p:nvPicPr>
          <p:blipFill>
            <a:blip r:embed="rId8" cstate="print"/>
            <a:srcRect/>
            <a:stretch>
              <a:fillRect/>
            </a:stretch>
          </p:blipFill>
          <p:spPr bwMode="auto">
            <a:xfrm>
              <a:off x="3168" y="4170"/>
              <a:ext cx="720" cy="150"/>
            </a:xfrm>
            <a:prstGeom prst="rect">
              <a:avLst/>
            </a:prstGeom>
            <a:noFill/>
            <a:ln w="9525">
              <a:noFill/>
              <a:miter lim="800000"/>
              <a:headEnd/>
              <a:tailEnd/>
            </a:ln>
          </p:spPr>
        </p:pic>
        <p:pic>
          <p:nvPicPr>
            <p:cNvPr id="22" name="Picture 20" descr="uz2"/>
            <p:cNvPicPr>
              <a:picLocks noChangeAspect="1" noChangeArrowheads="1"/>
            </p:cNvPicPr>
            <p:nvPr/>
          </p:nvPicPr>
          <p:blipFill>
            <a:blip r:embed="rId8" cstate="print"/>
            <a:srcRect/>
            <a:stretch>
              <a:fillRect/>
            </a:stretch>
          </p:blipFill>
          <p:spPr bwMode="auto">
            <a:xfrm>
              <a:off x="432" y="4170"/>
              <a:ext cx="720" cy="150"/>
            </a:xfrm>
            <a:prstGeom prst="rect">
              <a:avLst/>
            </a:prstGeom>
            <a:noFill/>
            <a:ln w="9525">
              <a:noFill/>
              <a:miter lim="800000"/>
              <a:headEnd/>
              <a:tailEnd/>
            </a:ln>
          </p:spPr>
        </p:pic>
        <p:pic>
          <p:nvPicPr>
            <p:cNvPr id="23" name="Picture 21" descr="uz2"/>
            <p:cNvPicPr>
              <a:picLocks noChangeAspect="1" noChangeArrowheads="1"/>
            </p:cNvPicPr>
            <p:nvPr/>
          </p:nvPicPr>
          <p:blipFill>
            <a:blip r:embed="rId8" cstate="print"/>
            <a:srcRect/>
            <a:stretch>
              <a:fillRect/>
            </a:stretch>
          </p:blipFill>
          <p:spPr bwMode="auto">
            <a:xfrm>
              <a:off x="1152" y="4170"/>
              <a:ext cx="720" cy="150"/>
            </a:xfrm>
            <a:prstGeom prst="rect">
              <a:avLst/>
            </a:prstGeom>
            <a:noFill/>
            <a:ln w="9525">
              <a:noFill/>
              <a:miter lim="800000"/>
              <a:headEnd/>
              <a:tailEnd/>
            </a:ln>
          </p:spPr>
        </p:pic>
        <p:pic>
          <p:nvPicPr>
            <p:cNvPr id="24" name="Picture 22" descr="uz2"/>
            <p:cNvPicPr>
              <a:picLocks noChangeAspect="1" noChangeArrowheads="1"/>
            </p:cNvPicPr>
            <p:nvPr/>
          </p:nvPicPr>
          <p:blipFill>
            <a:blip r:embed="rId8" cstate="print"/>
            <a:srcRect/>
            <a:stretch>
              <a:fillRect/>
            </a:stretch>
          </p:blipFill>
          <p:spPr bwMode="auto">
            <a:xfrm>
              <a:off x="1872" y="4170"/>
              <a:ext cx="720" cy="150"/>
            </a:xfrm>
            <a:prstGeom prst="rect">
              <a:avLst/>
            </a:prstGeom>
            <a:noFill/>
            <a:ln w="9525">
              <a:noFill/>
              <a:miter lim="800000"/>
              <a:headEnd/>
              <a:tailEnd/>
            </a:ln>
          </p:spPr>
        </p:pic>
        <p:pic>
          <p:nvPicPr>
            <p:cNvPr id="25" name="Picture 23" descr="uz2"/>
            <p:cNvPicPr>
              <a:picLocks noChangeAspect="1" noChangeArrowheads="1"/>
            </p:cNvPicPr>
            <p:nvPr/>
          </p:nvPicPr>
          <p:blipFill>
            <a:blip r:embed="rId9" cstate="print"/>
            <a:srcRect/>
            <a:stretch>
              <a:fillRect/>
            </a:stretch>
          </p:blipFill>
          <p:spPr bwMode="auto">
            <a:xfrm>
              <a:off x="0" y="2448"/>
              <a:ext cx="150" cy="720"/>
            </a:xfrm>
            <a:prstGeom prst="rect">
              <a:avLst/>
            </a:prstGeom>
            <a:noFill/>
            <a:ln w="9525">
              <a:noFill/>
              <a:miter lim="800000"/>
              <a:headEnd/>
              <a:tailEnd/>
            </a:ln>
          </p:spPr>
        </p:pic>
        <p:pic>
          <p:nvPicPr>
            <p:cNvPr id="26" name="Picture 24" descr="uz2"/>
            <p:cNvPicPr>
              <a:picLocks noChangeAspect="1" noChangeArrowheads="1"/>
            </p:cNvPicPr>
            <p:nvPr/>
          </p:nvPicPr>
          <p:blipFill>
            <a:blip r:embed="rId9" cstate="print"/>
            <a:srcRect/>
            <a:stretch>
              <a:fillRect/>
            </a:stretch>
          </p:blipFill>
          <p:spPr bwMode="auto">
            <a:xfrm>
              <a:off x="0" y="3168"/>
              <a:ext cx="150" cy="720"/>
            </a:xfrm>
            <a:prstGeom prst="rect">
              <a:avLst/>
            </a:prstGeom>
            <a:noFill/>
            <a:ln w="9525">
              <a:noFill/>
              <a:miter lim="800000"/>
              <a:headEnd/>
              <a:tailEnd/>
            </a:ln>
          </p:spPr>
        </p:pic>
        <p:pic>
          <p:nvPicPr>
            <p:cNvPr id="27" name="Picture 25" descr="uz2"/>
            <p:cNvPicPr>
              <a:picLocks noChangeAspect="1" noChangeArrowheads="1"/>
            </p:cNvPicPr>
            <p:nvPr/>
          </p:nvPicPr>
          <p:blipFill>
            <a:blip r:embed="rId9" cstate="print"/>
            <a:srcRect/>
            <a:stretch>
              <a:fillRect/>
            </a:stretch>
          </p:blipFill>
          <p:spPr bwMode="auto">
            <a:xfrm>
              <a:off x="0" y="432"/>
              <a:ext cx="150" cy="720"/>
            </a:xfrm>
            <a:prstGeom prst="rect">
              <a:avLst/>
            </a:prstGeom>
            <a:noFill/>
            <a:ln w="9525">
              <a:noFill/>
              <a:miter lim="800000"/>
              <a:headEnd/>
              <a:tailEnd/>
            </a:ln>
          </p:spPr>
        </p:pic>
        <p:pic>
          <p:nvPicPr>
            <p:cNvPr id="28" name="Picture 26" descr="uz2"/>
            <p:cNvPicPr>
              <a:picLocks noChangeAspect="1" noChangeArrowheads="1"/>
            </p:cNvPicPr>
            <p:nvPr/>
          </p:nvPicPr>
          <p:blipFill>
            <a:blip r:embed="rId9" cstate="print"/>
            <a:srcRect/>
            <a:stretch>
              <a:fillRect/>
            </a:stretch>
          </p:blipFill>
          <p:spPr bwMode="auto">
            <a:xfrm>
              <a:off x="0" y="1152"/>
              <a:ext cx="150" cy="720"/>
            </a:xfrm>
            <a:prstGeom prst="rect">
              <a:avLst/>
            </a:prstGeom>
            <a:noFill/>
            <a:ln w="9525">
              <a:noFill/>
              <a:miter lim="800000"/>
              <a:headEnd/>
              <a:tailEnd/>
            </a:ln>
          </p:spPr>
        </p:pic>
      </p:grpSp>
    </p:spTree>
    <p:extLst>
      <p:ext uri="{BB962C8B-B14F-4D97-AF65-F5344CB8AC3E}">
        <p14:creationId xmlns:p14="http://schemas.microsoft.com/office/powerpoint/2010/main" xmlns="" val="42087598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indent="450215" algn="just">
              <a:spcAft>
                <a:spcPts val="0"/>
              </a:spcAft>
            </a:pPr>
            <a:r>
              <a:rPr lang="kk-KZ" dirty="0">
                <a:latin typeface="Times New Roman" pitchFamily="18" charset="0"/>
                <a:ea typeface="Times New Roman"/>
                <a:cs typeface="Times New Roman" pitchFamily="18" charset="0"/>
              </a:rPr>
              <a:t>Ең бастысы, мұнда мәселенi шешу процесi жауапқа қарағанда маңызды екендiгiн түсiну қажет. Бұл </a:t>
            </a:r>
            <a:r>
              <a:rPr lang="kk-KZ" i="1" dirty="0">
                <a:latin typeface="Times New Roman" pitchFamily="18" charset="0"/>
                <a:ea typeface="Times New Roman"/>
                <a:cs typeface="Times New Roman" pitchFamily="18" charset="0"/>
              </a:rPr>
              <a:t>интерактивтi әдiстiң </a:t>
            </a:r>
            <a:r>
              <a:rPr lang="kk-KZ" dirty="0">
                <a:latin typeface="Times New Roman" pitchFamily="18" charset="0"/>
                <a:ea typeface="Times New Roman"/>
                <a:cs typeface="Times New Roman" pitchFamily="18" charset="0"/>
              </a:rPr>
              <a:t>м а қ с а т ы – тек ақпаратты беру ғана емес, оқушыларға жауаптарды өз бетiнше табу дағдысын меңгерту екендiгiмен байланысты.</a:t>
            </a:r>
            <a:endParaRPr lang="ru-RU" dirty="0">
              <a:effectLst/>
              <a:latin typeface="Times New Roman" pitchFamily="18" charset="0"/>
              <a:ea typeface="Times New Roman"/>
              <a:cs typeface="Times New Roman" pitchFamily="18" charset="0"/>
            </a:endParaRPr>
          </a:p>
        </p:txBody>
      </p:sp>
      <p:pic>
        <p:nvPicPr>
          <p:cNvPr id="4" name="Picture 2" descr="C:\Users\Akerke\Desktop\Рисунки_для_детей\95889810.gif"/>
          <p:cNvPicPr>
            <a:picLocks noChangeAspect="1" noChangeArrowheads="1" noCrop="1"/>
          </p:cNvPicPr>
          <p:nvPr/>
        </p:nvPicPr>
        <p:blipFill>
          <a:blip r:embed="rId2" cstate="print"/>
          <a:srcRect/>
          <a:stretch>
            <a:fillRect/>
          </a:stretch>
        </p:blipFill>
        <p:spPr bwMode="auto">
          <a:xfrm>
            <a:off x="1076235" y="4919535"/>
            <a:ext cx="1304932" cy="1569996"/>
          </a:xfrm>
          <a:prstGeom prst="rect">
            <a:avLst/>
          </a:prstGeom>
          <a:noFill/>
        </p:spPr>
      </p:pic>
      <p:grpSp>
        <p:nvGrpSpPr>
          <p:cNvPr id="6" name="Group 2"/>
          <p:cNvGrpSpPr>
            <a:grpSpLocks/>
          </p:cNvGrpSpPr>
          <p:nvPr/>
        </p:nvGrpSpPr>
        <p:grpSpPr bwMode="auto">
          <a:xfrm>
            <a:off x="0" y="-119063"/>
            <a:ext cx="9144000" cy="6858000"/>
            <a:chOff x="0" y="0"/>
            <a:chExt cx="5760" cy="4320"/>
          </a:xfrm>
        </p:grpSpPr>
        <p:pic>
          <p:nvPicPr>
            <p:cNvPr id="7" name="Picture 3" descr="uz2"/>
            <p:cNvPicPr>
              <a:picLocks noChangeAspect="1" noChangeArrowheads="1"/>
            </p:cNvPicPr>
            <p:nvPr/>
          </p:nvPicPr>
          <p:blipFill>
            <a:blip r:embed="rId3" cstate="print"/>
            <a:srcRect/>
            <a:stretch>
              <a:fillRect/>
            </a:stretch>
          </p:blipFill>
          <p:spPr bwMode="auto">
            <a:xfrm>
              <a:off x="0" y="3894"/>
              <a:ext cx="426" cy="426"/>
            </a:xfrm>
            <a:prstGeom prst="rect">
              <a:avLst/>
            </a:prstGeom>
            <a:noFill/>
            <a:ln w="9525">
              <a:noFill/>
              <a:miter lim="800000"/>
              <a:headEnd/>
              <a:tailEnd/>
            </a:ln>
          </p:spPr>
        </p:pic>
        <p:pic>
          <p:nvPicPr>
            <p:cNvPr id="8" name="Picture 4" descr="uz2"/>
            <p:cNvPicPr>
              <a:picLocks noChangeAspect="1" noChangeArrowheads="1"/>
            </p:cNvPicPr>
            <p:nvPr/>
          </p:nvPicPr>
          <p:blipFill>
            <a:blip r:embed="rId4" cstate="print"/>
            <a:srcRect/>
            <a:stretch>
              <a:fillRect/>
            </a:stretch>
          </p:blipFill>
          <p:spPr bwMode="auto">
            <a:xfrm>
              <a:off x="5334" y="0"/>
              <a:ext cx="426" cy="426"/>
            </a:xfrm>
            <a:prstGeom prst="rect">
              <a:avLst/>
            </a:prstGeom>
            <a:noFill/>
            <a:ln w="9525">
              <a:noFill/>
              <a:miter lim="800000"/>
              <a:headEnd/>
              <a:tailEnd/>
            </a:ln>
          </p:spPr>
        </p:pic>
        <p:pic>
          <p:nvPicPr>
            <p:cNvPr id="9" name="Picture 5" descr="uz2"/>
            <p:cNvPicPr>
              <a:picLocks noChangeAspect="1" noChangeArrowheads="1"/>
            </p:cNvPicPr>
            <p:nvPr/>
          </p:nvPicPr>
          <p:blipFill>
            <a:blip r:embed="rId5" cstate="print"/>
            <a:srcRect/>
            <a:stretch>
              <a:fillRect/>
            </a:stretch>
          </p:blipFill>
          <p:spPr bwMode="auto">
            <a:xfrm>
              <a:off x="0" y="0"/>
              <a:ext cx="426" cy="426"/>
            </a:xfrm>
            <a:prstGeom prst="rect">
              <a:avLst/>
            </a:prstGeom>
            <a:noFill/>
            <a:ln w="9525">
              <a:noFill/>
              <a:miter lim="800000"/>
              <a:headEnd/>
              <a:tailEnd/>
            </a:ln>
          </p:spPr>
        </p:pic>
        <p:pic>
          <p:nvPicPr>
            <p:cNvPr id="10" name="Picture 6" descr="uz2"/>
            <p:cNvPicPr>
              <a:picLocks noChangeAspect="1" noChangeArrowheads="1"/>
            </p:cNvPicPr>
            <p:nvPr/>
          </p:nvPicPr>
          <p:blipFill>
            <a:blip r:embed="rId6" cstate="print"/>
            <a:srcRect/>
            <a:stretch>
              <a:fillRect/>
            </a:stretch>
          </p:blipFill>
          <p:spPr bwMode="auto">
            <a:xfrm>
              <a:off x="5334" y="3894"/>
              <a:ext cx="426" cy="426"/>
            </a:xfrm>
            <a:prstGeom prst="rect">
              <a:avLst/>
            </a:prstGeom>
            <a:noFill/>
            <a:ln w="9525">
              <a:noFill/>
              <a:miter lim="800000"/>
              <a:headEnd/>
              <a:tailEnd/>
            </a:ln>
          </p:spPr>
        </p:pic>
        <p:pic>
          <p:nvPicPr>
            <p:cNvPr id="11" name="Picture 7" descr="uz2"/>
            <p:cNvPicPr>
              <a:picLocks noChangeAspect="1" noChangeArrowheads="1"/>
            </p:cNvPicPr>
            <p:nvPr/>
          </p:nvPicPr>
          <p:blipFill>
            <a:blip r:embed="rId7" cstate="print"/>
            <a:srcRect/>
            <a:stretch>
              <a:fillRect/>
            </a:stretch>
          </p:blipFill>
          <p:spPr bwMode="auto">
            <a:xfrm>
              <a:off x="1152" y="0"/>
              <a:ext cx="720" cy="150"/>
            </a:xfrm>
            <a:prstGeom prst="rect">
              <a:avLst/>
            </a:prstGeom>
            <a:noFill/>
            <a:ln w="9525">
              <a:noFill/>
              <a:miter lim="800000"/>
              <a:headEnd/>
              <a:tailEnd/>
            </a:ln>
          </p:spPr>
        </p:pic>
        <p:pic>
          <p:nvPicPr>
            <p:cNvPr id="12" name="Picture 8" descr="uz2"/>
            <p:cNvPicPr>
              <a:picLocks noChangeAspect="1" noChangeArrowheads="1"/>
            </p:cNvPicPr>
            <p:nvPr/>
          </p:nvPicPr>
          <p:blipFill>
            <a:blip r:embed="rId7" cstate="print"/>
            <a:srcRect/>
            <a:stretch>
              <a:fillRect/>
            </a:stretch>
          </p:blipFill>
          <p:spPr bwMode="auto">
            <a:xfrm>
              <a:off x="432" y="0"/>
              <a:ext cx="720" cy="150"/>
            </a:xfrm>
            <a:prstGeom prst="rect">
              <a:avLst/>
            </a:prstGeom>
            <a:noFill/>
            <a:ln w="9525">
              <a:noFill/>
              <a:miter lim="800000"/>
              <a:headEnd/>
              <a:tailEnd/>
            </a:ln>
          </p:spPr>
        </p:pic>
        <p:pic>
          <p:nvPicPr>
            <p:cNvPr id="13" name="Picture 9" descr="uz2"/>
            <p:cNvPicPr>
              <a:picLocks noChangeAspect="1" noChangeArrowheads="1"/>
            </p:cNvPicPr>
            <p:nvPr/>
          </p:nvPicPr>
          <p:blipFill>
            <a:blip r:embed="rId7" cstate="print"/>
            <a:srcRect/>
            <a:stretch>
              <a:fillRect/>
            </a:stretch>
          </p:blipFill>
          <p:spPr bwMode="auto">
            <a:xfrm>
              <a:off x="1872" y="0"/>
              <a:ext cx="720" cy="150"/>
            </a:xfrm>
            <a:prstGeom prst="rect">
              <a:avLst/>
            </a:prstGeom>
            <a:noFill/>
            <a:ln w="9525">
              <a:noFill/>
              <a:miter lim="800000"/>
              <a:headEnd/>
              <a:tailEnd/>
            </a:ln>
          </p:spPr>
        </p:pic>
        <p:pic>
          <p:nvPicPr>
            <p:cNvPr id="14" name="Picture 10" descr="uz2"/>
            <p:cNvPicPr>
              <a:picLocks noChangeAspect="1" noChangeArrowheads="1"/>
            </p:cNvPicPr>
            <p:nvPr/>
          </p:nvPicPr>
          <p:blipFill>
            <a:blip r:embed="rId7" cstate="print"/>
            <a:srcRect/>
            <a:stretch>
              <a:fillRect/>
            </a:stretch>
          </p:blipFill>
          <p:spPr bwMode="auto">
            <a:xfrm>
              <a:off x="4608" y="0"/>
              <a:ext cx="720" cy="150"/>
            </a:xfrm>
            <a:prstGeom prst="rect">
              <a:avLst/>
            </a:prstGeom>
            <a:noFill/>
            <a:ln w="9525">
              <a:noFill/>
              <a:miter lim="800000"/>
              <a:headEnd/>
              <a:tailEnd/>
            </a:ln>
          </p:spPr>
        </p:pic>
        <p:pic>
          <p:nvPicPr>
            <p:cNvPr id="15" name="Picture 11" descr="uz2"/>
            <p:cNvPicPr>
              <a:picLocks noChangeAspect="1" noChangeArrowheads="1"/>
            </p:cNvPicPr>
            <p:nvPr/>
          </p:nvPicPr>
          <p:blipFill>
            <a:blip r:embed="rId7" cstate="print"/>
            <a:srcRect/>
            <a:stretch>
              <a:fillRect/>
            </a:stretch>
          </p:blipFill>
          <p:spPr bwMode="auto">
            <a:xfrm>
              <a:off x="3888" y="0"/>
              <a:ext cx="720" cy="150"/>
            </a:xfrm>
            <a:prstGeom prst="rect">
              <a:avLst/>
            </a:prstGeom>
            <a:noFill/>
            <a:ln w="9525">
              <a:noFill/>
              <a:miter lim="800000"/>
              <a:headEnd/>
              <a:tailEnd/>
            </a:ln>
          </p:spPr>
        </p:pic>
        <p:pic>
          <p:nvPicPr>
            <p:cNvPr id="16" name="Picture 12" descr="uz2"/>
            <p:cNvPicPr>
              <a:picLocks noChangeAspect="1" noChangeArrowheads="1"/>
            </p:cNvPicPr>
            <p:nvPr/>
          </p:nvPicPr>
          <p:blipFill>
            <a:blip r:embed="rId7" cstate="print"/>
            <a:srcRect/>
            <a:stretch>
              <a:fillRect/>
            </a:stretch>
          </p:blipFill>
          <p:spPr bwMode="auto">
            <a:xfrm>
              <a:off x="3168" y="0"/>
              <a:ext cx="720" cy="150"/>
            </a:xfrm>
            <a:prstGeom prst="rect">
              <a:avLst/>
            </a:prstGeom>
            <a:noFill/>
            <a:ln w="9525">
              <a:noFill/>
              <a:miter lim="800000"/>
              <a:headEnd/>
              <a:tailEnd/>
            </a:ln>
          </p:spPr>
        </p:pic>
        <p:pic>
          <p:nvPicPr>
            <p:cNvPr id="17" name="Picture 13" descr="uz2"/>
            <p:cNvPicPr>
              <a:picLocks noChangeAspect="1" noChangeArrowheads="1"/>
            </p:cNvPicPr>
            <p:nvPr/>
          </p:nvPicPr>
          <p:blipFill>
            <a:blip r:embed="rId8" cstate="print"/>
            <a:srcRect/>
            <a:stretch>
              <a:fillRect/>
            </a:stretch>
          </p:blipFill>
          <p:spPr bwMode="auto">
            <a:xfrm>
              <a:off x="5610" y="432"/>
              <a:ext cx="150" cy="720"/>
            </a:xfrm>
            <a:prstGeom prst="rect">
              <a:avLst/>
            </a:prstGeom>
            <a:noFill/>
            <a:ln w="9525">
              <a:noFill/>
              <a:miter lim="800000"/>
              <a:headEnd/>
              <a:tailEnd/>
            </a:ln>
          </p:spPr>
        </p:pic>
        <p:pic>
          <p:nvPicPr>
            <p:cNvPr id="18" name="Picture 14" descr="uz2"/>
            <p:cNvPicPr>
              <a:picLocks noChangeAspect="1" noChangeArrowheads="1"/>
            </p:cNvPicPr>
            <p:nvPr/>
          </p:nvPicPr>
          <p:blipFill>
            <a:blip r:embed="rId8" cstate="print"/>
            <a:srcRect/>
            <a:stretch>
              <a:fillRect/>
            </a:stretch>
          </p:blipFill>
          <p:spPr bwMode="auto">
            <a:xfrm>
              <a:off x="5610" y="3168"/>
              <a:ext cx="150" cy="720"/>
            </a:xfrm>
            <a:prstGeom prst="rect">
              <a:avLst/>
            </a:prstGeom>
            <a:noFill/>
            <a:ln w="9525">
              <a:noFill/>
              <a:miter lim="800000"/>
              <a:headEnd/>
              <a:tailEnd/>
            </a:ln>
          </p:spPr>
        </p:pic>
        <p:pic>
          <p:nvPicPr>
            <p:cNvPr id="19" name="Picture 15" descr="uz2"/>
            <p:cNvPicPr>
              <a:picLocks noChangeAspect="1" noChangeArrowheads="1"/>
            </p:cNvPicPr>
            <p:nvPr/>
          </p:nvPicPr>
          <p:blipFill>
            <a:blip r:embed="rId8" cstate="print"/>
            <a:srcRect/>
            <a:stretch>
              <a:fillRect/>
            </a:stretch>
          </p:blipFill>
          <p:spPr bwMode="auto">
            <a:xfrm>
              <a:off x="5610" y="1152"/>
              <a:ext cx="150" cy="720"/>
            </a:xfrm>
            <a:prstGeom prst="rect">
              <a:avLst/>
            </a:prstGeom>
            <a:noFill/>
            <a:ln w="9525">
              <a:noFill/>
              <a:miter lim="800000"/>
              <a:headEnd/>
              <a:tailEnd/>
            </a:ln>
          </p:spPr>
        </p:pic>
        <p:pic>
          <p:nvPicPr>
            <p:cNvPr id="20" name="Picture 16" descr="uz2"/>
            <p:cNvPicPr>
              <a:picLocks noChangeAspect="1" noChangeArrowheads="1"/>
            </p:cNvPicPr>
            <p:nvPr/>
          </p:nvPicPr>
          <p:blipFill>
            <a:blip r:embed="rId8" cstate="print"/>
            <a:srcRect/>
            <a:stretch>
              <a:fillRect/>
            </a:stretch>
          </p:blipFill>
          <p:spPr bwMode="auto">
            <a:xfrm>
              <a:off x="5610" y="2448"/>
              <a:ext cx="150" cy="720"/>
            </a:xfrm>
            <a:prstGeom prst="rect">
              <a:avLst/>
            </a:prstGeom>
            <a:noFill/>
            <a:ln w="9525">
              <a:noFill/>
              <a:miter lim="800000"/>
              <a:headEnd/>
              <a:tailEnd/>
            </a:ln>
          </p:spPr>
        </p:pic>
        <p:pic>
          <p:nvPicPr>
            <p:cNvPr id="21" name="Picture 17" descr="uz2"/>
            <p:cNvPicPr>
              <a:picLocks noChangeAspect="1" noChangeArrowheads="1"/>
            </p:cNvPicPr>
            <p:nvPr/>
          </p:nvPicPr>
          <p:blipFill>
            <a:blip r:embed="rId9" cstate="print"/>
            <a:srcRect/>
            <a:stretch>
              <a:fillRect/>
            </a:stretch>
          </p:blipFill>
          <p:spPr bwMode="auto">
            <a:xfrm>
              <a:off x="3888" y="4170"/>
              <a:ext cx="720" cy="150"/>
            </a:xfrm>
            <a:prstGeom prst="rect">
              <a:avLst/>
            </a:prstGeom>
            <a:noFill/>
            <a:ln w="9525">
              <a:noFill/>
              <a:miter lim="800000"/>
              <a:headEnd/>
              <a:tailEnd/>
            </a:ln>
          </p:spPr>
        </p:pic>
        <p:pic>
          <p:nvPicPr>
            <p:cNvPr id="22" name="Picture 18" descr="uz2"/>
            <p:cNvPicPr>
              <a:picLocks noChangeAspect="1" noChangeArrowheads="1"/>
            </p:cNvPicPr>
            <p:nvPr/>
          </p:nvPicPr>
          <p:blipFill>
            <a:blip r:embed="rId9" cstate="print"/>
            <a:srcRect/>
            <a:stretch>
              <a:fillRect/>
            </a:stretch>
          </p:blipFill>
          <p:spPr bwMode="auto">
            <a:xfrm>
              <a:off x="4608" y="4170"/>
              <a:ext cx="720" cy="150"/>
            </a:xfrm>
            <a:prstGeom prst="rect">
              <a:avLst/>
            </a:prstGeom>
            <a:noFill/>
            <a:ln w="9525">
              <a:noFill/>
              <a:miter lim="800000"/>
              <a:headEnd/>
              <a:tailEnd/>
            </a:ln>
          </p:spPr>
        </p:pic>
        <p:pic>
          <p:nvPicPr>
            <p:cNvPr id="23" name="Picture 19" descr="uz2"/>
            <p:cNvPicPr>
              <a:picLocks noChangeAspect="1" noChangeArrowheads="1"/>
            </p:cNvPicPr>
            <p:nvPr/>
          </p:nvPicPr>
          <p:blipFill>
            <a:blip r:embed="rId9" cstate="print"/>
            <a:srcRect/>
            <a:stretch>
              <a:fillRect/>
            </a:stretch>
          </p:blipFill>
          <p:spPr bwMode="auto">
            <a:xfrm>
              <a:off x="3168" y="4170"/>
              <a:ext cx="720" cy="150"/>
            </a:xfrm>
            <a:prstGeom prst="rect">
              <a:avLst/>
            </a:prstGeom>
            <a:noFill/>
            <a:ln w="9525">
              <a:noFill/>
              <a:miter lim="800000"/>
              <a:headEnd/>
              <a:tailEnd/>
            </a:ln>
          </p:spPr>
        </p:pic>
        <p:pic>
          <p:nvPicPr>
            <p:cNvPr id="24" name="Picture 20" descr="uz2"/>
            <p:cNvPicPr>
              <a:picLocks noChangeAspect="1" noChangeArrowheads="1"/>
            </p:cNvPicPr>
            <p:nvPr/>
          </p:nvPicPr>
          <p:blipFill>
            <a:blip r:embed="rId9" cstate="print"/>
            <a:srcRect/>
            <a:stretch>
              <a:fillRect/>
            </a:stretch>
          </p:blipFill>
          <p:spPr bwMode="auto">
            <a:xfrm>
              <a:off x="432" y="4170"/>
              <a:ext cx="720" cy="150"/>
            </a:xfrm>
            <a:prstGeom prst="rect">
              <a:avLst/>
            </a:prstGeom>
            <a:noFill/>
            <a:ln w="9525">
              <a:noFill/>
              <a:miter lim="800000"/>
              <a:headEnd/>
              <a:tailEnd/>
            </a:ln>
          </p:spPr>
        </p:pic>
        <p:pic>
          <p:nvPicPr>
            <p:cNvPr id="25" name="Picture 21" descr="uz2"/>
            <p:cNvPicPr>
              <a:picLocks noChangeAspect="1" noChangeArrowheads="1"/>
            </p:cNvPicPr>
            <p:nvPr/>
          </p:nvPicPr>
          <p:blipFill>
            <a:blip r:embed="rId9" cstate="print"/>
            <a:srcRect/>
            <a:stretch>
              <a:fillRect/>
            </a:stretch>
          </p:blipFill>
          <p:spPr bwMode="auto">
            <a:xfrm>
              <a:off x="1152" y="4170"/>
              <a:ext cx="720" cy="150"/>
            </a:xfrm>
            <a:prstGeom prst="rect">
              <a:avLst/>
            </a:prstGeom>
            <a:noFill/>
            <a:ln w="9525">
              <a:noFill/>
              <a:miter lim="800000"/>
              <a:headEnd/>
              <a:tailEnd/>
            </a:ln>
          </p:spPr>
        </p:pic>
        <p:pic>
          <p:nvPicPr>
            <p:cNvPr id="26" name="Picture 22" descr="uz2"/>
            <p:cNvPicPr>
              <a:picLocks noChangeAspect="1" noChangeArrowheads="1"/>
            </p:cNvPicPr>
            <p:nvPr/>
          </p:nvPicPr>
          <p:blipFill>
            <a:blip r:embed="rId9" cstate="print"/>
            <a:srcRect/>
            <a:stretch>
              <a:fillRect/>
            </a:stretch>
          </p:blipFill>
          <p:spPr bwMode="auto">
            <a:xfrm>
              <a:off x="1872" y="4170"/>
              <a:ext cx="720" cy="150"/>
            </a:xfrm>
            <a:prstGeom prst="rect">
              <a:avLst/>
            </a:prstGeom>
            <a:noFill/>
            <a:ln w="9525">
              <a:noFill/>
              <a:miter lim="800000"/>
              <a:headEnd/>
              <a:tailEnd/>
            </a:ln>
          </p:spPr>
        </p:pic>
        <p:pic>
          <p:nvPicPr>
            <p:cNvPr id="27" name="Picture 23" descr="uz2"/>
            <p:cNvPicPr>
              <a:picLocks noChangeAspect="1" noChangeArrowheads="1"/>
            </p:cNvPicPr>
            <p:nvPr/>
          </p:nvPicPr>
          <p:blipFill>
            <a:blip r:embed="rId10" cstate="print"/>
            <a:srcRect/>
            <a:stretch>
              <a:fillRect/>
            </a:stretch>
          </p:blipFill>
          <p:spPr bwMode="auto">
            <a:xfrm>
              <a:off x="0" y="2448"/>
              <a:ext cx="150" cy="720"/>
            </a:xfrm>
            <a:prstGeom prst="rect">
              <a:avLst/>
            </a:prstGeom>
            <a:noFill/>
            <a:ln w="9525">
              <a:noFill/>
              <a:miter lim="800000"/>
              <a:headEnd/>
              <a:tailEnd/>
            </a:ln>
          </p:spPr>
        </p:pic>
        <p:pic>
          <p:nvPicPr>
            <p:cNvPr id="28" name="Picture 24" descr="uz2"/>
            <p:cNvPicPr>
              <a:picLocks noChangeAspect="1" noChangeArrowheads="1"/>
            </p:cNvPicPr>
            <p:nvPr/>
          </p:nvPicPr>
          <p:blipFill>
            <a:blip r:embed="rId10" cstate="print"/>
            <a:srcRect/>
            <a:stretch>
              <a:fillRect/>
            </a:stretch>
          </p:blipFill>
          <p:spPr bwMode="auto">
            <a:xfrm>
              <a:off x="0" y="3168"/>
              <a:ext cx="150" cy="720"/>
            </a:xfrm>
            <a:prstGeom prst="rect">
              <a:avLst/>
            </a:prstGeom>
            <a:noFill/>
            <a:ln w="9525">
              <a:noFill/>
              <a:miter lim="800000"/>
              <a:headEnd/>
              <a:tailEnd/>
            </a:ln>
          </p:spPr>
        </p:pic>
        <p:pic>
          <p:nvPicPr>
            <p:cNvPr id="29" name="Picture 25" descr="uz2"/>
            <p:cNvPicPr>
              <a:picLocks noChangeAspect="1" noChangeArrowheads="1"/>
            </p:cNvPicPr>
            <p:nvPr/>
          </p:nvPicPr>
          <p:blipFill>
            <a:blip r:embed="rId10" cstate="print"/>
            <a:srcRect/>
            <a:stretch>
              <a:fillRect/>
            </a:stretch>
          </p:blipFill>
          <p:spPr bwMode="auto">
            <a:xfrm>
              <a:off x="0" y="432"/>
              <a:ext cx="150" cy="720"/>
            </a:xfrm>
            <a:prstGeom prst="rect">
              <a:avLst/>
            </a:prstGeom>
            <a:noFill/>
            <a:ln w="9525">
              <a:noFill/>
              <a:miter lim="800000"/>
              <a:headEnd/>
              <a:tailEnd/>
            </a:ln>
          </p:spPr>
        </p:pic>
        <p:pic>
          <p:nvPicPr>
            <p:cNvPr id="30" name="Picture 26" descr="uz2"/>
            <p:cNvPicPr>
              <a:picLocks noChangeAspect="1" noChangeArrowheads="1"/>
            </p:cNvPicPr>
            <p:nvPr/>
          </p:nvPicPr>
          <p:blipFill>
            <a:blip r:embed="rId10" cstate="print"/>
            <a:srcRect/>
            <a:stretch>
              <a:fillRect/>
            </a:stretch>
          </p:blipFill>
          <p:spPr bwMode="auto">
            <a:xfrm>
              <a:off x="0" y="1152"/>
              <a:ext cx="150" cy="720"/>
            </a:xfrm>
            <a:prstGeom prst="rect">
              <a:avLst/>
            </a:prstGeom>
            <a:noFill/>
            <a:ln w="9525">
              <a:noFill/>
              <a:miter lim="800000"/>
              <a:headEnd/>
              <a:tailEnd/>
            </a:ln>
          </p:spPr>
        </p:pic>
      </p:grpSp>
      <p:pic>
        <p:nvPicPr>
          <p:cNvPr id="31" name="Picture 2" descr="C:\Users\Елена\AppData\Local\Temp\Rar$DI14.506\453459_77.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732240" y="-171400"/>
            <a:ext cx="2651125"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85663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332656"/>
            <a:ext cx="8229600" cy="1800200"/>
          </a:xfrm>
        </p:spPr>
        <p:txBody>
          <a:bodyPr>
            <a:noAutofit/>
          </a:bodyPr>
          <a:lstStyle/>
          <a:p>
            <a:pPr indent="450215"/>
            <a:r>
              <a:rPr lang="kk-KZ" sz="3200" b="1" dirty="0" smtClean="0">
                <a:latin typeface="Arial"/>
                <a:ea typeface="Times New Roman"/>
              </a:rPr>
              <a:t/>
            </a:r>
            <a:br>
              <a:rPr lang="kk-KZ" sz="3200" b="1" dirty="0" smtClean="0">
                <a:latin typeface="Arial"/>
                <a:ea typeface="Times New Roman"/>
              </a:rPr>
            </a:br>
            <a:r>
              <a:rPr lang="kk-KZ" sz="3200" b="1" dirty="0" smtClean="0">
                <a:solidFill>
                  <a:schemeClr val="bg2">
                    <a:lumMod val="10000"/>
                  </a:schemeClr>
                </a:solidFill>
                <a:latin typeface="Times New Roman" pitchFamily="18" charset="0"/>
                <a:ea typeface="Times New Roman"/>
                <a:cs typeface="Times New Roman" pitchFamily="18" charset="0"/>
              </a:rPr>
              <a:t>Интерактивті </a:t>
            </a:r>
            <a:r>
              <a:rPr lang="kk-KZ" sz="3200" b="1" dirty="0">
                <a:solidFill>
                  <a:schemeClr val="bg2">
                    <a:lumMod val="10000"/>
                  </a:schemeClr>
                </a:solidFill>
                <a:latin typeface="Times New Roman" pitchFamily="18" charset="0"/>
                <a:ea typeface="Times New Roman"/>
                <a:cs typeface="Times New Roman" pitchFamily="18" charset="0"/>
              </a:rPr>
              <a:t>негізде оқу мақсаты – білу емес, үйрене бiлу</a:t>
            </a:r>
            <a:r>
              <a:rPr lang="ru-RU" sz="3200" dirty="0">
                <a:solidFill>
                  <a:schemeClr val="bg2">
                    <a:lumMod val="10000"/>
                  </a:schemeClr>
                </a:solidFill>
                <a:latin typeface="Times New Roman"/>
                <a:ea typeface="Times New Roman"/>
              </a:rPr>
              <a:t/>
            </a:r>
            <a:br>
              <a:rPr lang="ru-RU" sz="3200" dirty="0">
                <a:solidFill>
                  <a:schemeClr val="bg2">
                    <a:lumMod val="10000"/>
                  </a:schemeClr>
                </a:solidFill>
                <a:latin typeface="Times New Roman"/>
                <a:ea typeface="Times New Roman"/>
              </a:rPr>
            </a:br>
            <a:endParaRPr lang="ru-RU" sz="3200" dirty="0">
              <a:solidFill>
                <a:schemeClr val="bg2">
                  <a:lumMod val="10000"/>
                </a:schemeClr>
              </a:solidFill>
            </a:endParaRPr>
          </a:p>
        </p:txBody>
      </p:sp>
      <p:sp>
        <p:nvSpPr>
          <p:cNvPr id="2" name="Объект 1"/>
          <p:cNvSpPr>
            <a:spLocks noGrp="1"/>
          </p:cNvSpPr>
          <p:nvPr>
            <p:ph idx="1"/>
          </p:nvPr>
        </p:nvSpPr>
        <p:spPr/>
        <p:txBody>
          <a:bodyPr/>
          <a:lstStyle/>
          <a:p>
            <a:pPr lvl="0">
              <a:buClr>
                <a:srgbClr val="31B6FD"/>
              </a:buClr>
            </a:pPr>
            <a:r>
              <a:rPr lang="kk-KZ" dirty="0">
                <a:solidFill>
                  <a:srgbClr val="073E87"/>
                </a:solidFill>
                <a:latin typeface="Times New Roman" pitchFamily="18" charset="0"/>
                <a:cs typeface="Times New Roman" pitchFamily="18" charset="0"/>
              </a:rPr>
              <a:t>өзiне деген сенiмге тәрбиелейдi</a:t>
            </a:r>
          </a:p>
          <a:p>
            <a:r>
              <a:rPr lang="ru-RU" dirty="0" err="1" smtClean="0">
                <a:latin typeface="Times New Roman" pitchFamily="18" charset="0"/>
                <a:cs typeface="Times New Roman" pitchFamily="18" charset="0"/>
              </a:rPr>
              <a:t>шешенд</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к </a:t>
            </a:r>
            <a:r>
              <a:rPr lang="ru-RU" dirty="0" err="1">
                <a:latin typeface="Times New Roman" pitchFamily="18" charset="0"/>
                <a:cs typeface="Times New Roman" pitchFamily="18" charset="0"/>
              </a:rPr>
              <a:t>өнер</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н </a:t>
            </a:r>
            <a:r>
              <a:rPr lang="ru-RU" dirty="0" err="1">
                <a:latin typeface="Times New Roman" pitchFamily="18" charset="0"/>
                <a:cs typeface="Times New Roman" pitchFamily="18" charset="0"/>
              </a:rPr>
              <a:t>жет</a:t>
            </a:r>
            <a:r>
              <a:rPr lang="en-US" dirty="0">
                <a:latin typeface="Times New Roman" pitchFamily="18" charset="0"/>
                <a:cs typeface="Times New Roman" pitchFamily="18" charset="0"/>
              </a:rPr>
              <a:t>i</a:t>
            </a:r>
            <a:r>
              <a:rPr lang="ru-RU" dirty="0" err="1">
                <a:latin typeface="Times New Roman" pitchFamily="18" charset="0"/>
                <a:cs typeface="Times New Roman" pitchFamily="18" charset="0"/>
              </a:rPr>
              <a:t>лд</a:t>
            </a:r>
            <a:r>
              <a:rPr lang="en-US" dirty="0">
                <a:latin typeface="Times New Roman" pitchFamily="18" charset="0"/>
                <a:cs typeface="Times New Roman" pitchFamily="18" charset="0"/>
              </a:rPr>
              <a:t>i</a:t>
            </a:r>
            <a:r>
              <a:rPr lang="ru-RU" dirty="0" err="1">
                <a:latin typeface="Times New Roman" pitchFamily="18" charset="0"/>
                <a:cs typeface="Times New Roman" pitchFamily="18" charset="0"/>
              </a:rPr>
              <a:t>ред</a:t>
            </a:r>
            <a:r>
              <a:rPr lang="en-US" dirty="0" smtClean="0">
                <a:latin typeface="Times New Roman" pitchFamily="18" charset="0"/>
                <a:cs typeface="Times New Roman" pitchFamily="18" charset="0"/>
              </a:rPr>
              <a:t>i</a:t>
            </a:r>
            <a:endParaRPr lang="kk-KZ" dirty="0" smtClean="0">
              <a:latin typeface="Times New Roman" pitchFamily="18" charset="0"/>
              <a:cs typeface="Times New Roman" pitchFamily="18" charset="0"/>
            </a:endParaRPr>
          </a:p>
          <a:p>
            <a:r>
              <a:rPr lang="ru-RU" dirty="0" err="1">
                <a:latin typeface="Times New Roman" pitchFamily="18" charset="0"/>
                <a:cs typeface="Times New Roman" pitchFamily="18" charset="0"/>
              </a:rPr>
              <a:t>танымның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мән</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н </a:t>
            </a:r>
            <a:r>
              <a:rPr lang="ru-RU" dirty="0" err="1">
                <a:latin typeface="Times New Roman" pitchFamily="18" charset="0"/>
                <a:cs typeface="Times New Roman" pitchFamily="18" charset="0"/>
              </a:rPr>
              <a:t>түс</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нуге </a:t>
            </a:r>
            <a:r>
              <a:rPr lang="ru-RU" dirty="0" err="1">
                <a:latin typeface="Times New Roman" pitchFamily="18" charset="0"/>
                <a:cs typeface="Times New Roman" pitchFamily="18" charset="0"/>
              </a:rPr>
              <a:t>көмектесед</a:t>
            </a:r>
            <a:r>
              <a:rPr lang="en-US" dirty="0">
                <a:latin typeface="Times New Roman" pitchFamily="18" charset="0"/>
                <a:cs typeface="Times New Roman" pitchFamily="18" charset="0"/>
              </a:rPr>
              <a:t>i (</a:t>
            </a:r>
            <a:r>
              <a:rPr lang="ru-RU" dirty="0" err="1">
                <a:latin typeface="Times New Roman" pitchFamily="18" charset="0"/>
                <a:cs typeface="Times New Roman" pitchFamily="18" charset="0"/>
              </a:rPr>
              <a:t>яғни</a:t>
            </a:r>
            <a:r>
              <a:rPr lang="en-US" dirty="0">
                <a:latin typeface="Times New Roman" pitchFamily="18" charset="0"/>
                <a:cs typeface="Times New Roman" pitchFamily="18" charset="0"/>
              </a:rPr>
              <a:t>, </a:t>
            </a:r>
            <a:r>
              <a:rPr lang="ru-RU" dirty="0" err="1">
                <a:latin typeface="Times New Roman" pitchFamily="18" charset="0"/>
                <a:cs typeface="Times New Roman" pitchFamily="18" charset="0"/>
              </a:rPr>
              <a:t>кейде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абсолютт</a:t>
            </a:r>
            <a:r>
              <a:rPr lang="en-US" dirty="0">
                <a:latin typeface="Times New Roman" pitchFamily="18" charset="0"/>
                <a:cs typeface="Times New Roman" pitchFamily="18" charset="0"/>
              </a:rPr>
              <a:t>i </a:t>
            </a:r>
            <a:r>
              <a:rPr lang="ru-RU" dirty="0" err="1">
                <a:latin typeface="Times New Roman" pitchFamily="18" charset="0"/>
                <a:cs typeface="Times New Roman" pitchFamily="18" charset="0"/>
              </a:rPr>
              <a:t>шындық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болмайтынын</a:t>
            </a:r>
            <a:r>
              <a:rPr lang="en-US" dirty="0" smtClean="0">
                <a:latin typeface="Times New Roman" pitchFamily="18" charset="0"/>
                <a:cs typeface="Times New Roman" pitchFamily="18" charset="0"/>
              </a:rPr>
              <a:t>)</a:t>
            </a:r>
            <a:endParaRPr lang="kk-KZ" dirty="0" smtClean="0">
              <a:latin typeface="Times New Roman" pitchFamily="18" charset="0"/>
              <a:cs typeface="Times New Roman" pitchFamily="18" charset="0"/>
            </a:endParaRPr>
          </a:p>
          <a:p>
            <a:r>
              <a:rPr lang="ru-RU" dirty="0" err="1">
                <a:latin typeface="Times New Roman" pitchFamily="18" charset="0"/>
                <a:cs typeface="Times New Roman" pitchFamily="18" charset="0"/>
              </a:rPr>
              <a:t>сыни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ойлау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дағдыларын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дамытады</a:t>
            </a:r>
            <a:endParaRPr lang="ru-RU" dirty="0" smtClean="0">
              <a:latin typeface="Times New Roman" pitchFamily="18" charset="0"/>
              <a:cs typeface="Times New Roman" pitchFamily="18" charset="0"/>
            </a:endParaRPr>
          </a:p>
          <a:p>
            <a:r>
              <a:rPr lang="ru-RU" dirty="0" err="1">
                <a:latin typeface="Times New Roman" pitchFamily="18" charset="0"/>
                <a:cs typeface="Times New Roman" pitchFamily="18" charset="0"/>
              </a:rPr>
              <a:t>өз</a:t>
            </a:r>
            <a:r>
              <a:rPr lang="ru-RU" dirty="0">
                <a:latin typeface="Times New Roman" pitchFamily="18" charset="0"/>
                <a:cs typeface="Times New Roman" pitchFamily="18" charset="0"/>
              </a:rPr>
              <a:t> п</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к</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р</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не </a:t>
            </a:r>
            <a:r>
              <a:rPr lang="ru-RU" dirty="0" err="1">
                <a:latin typeface="Times New Roman" pitchFamily="18" charset="0"/>
                <a:cs typeface="Times New Roman" pitchFamily="18" charset="0"/>
              </a:rPr>
              <a:t>деген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құқығын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түйс</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ну</a:t>
            </a:r>
            <a:r>
              <a:rPr lang="en-US" dirty="0">
                <a:latin typeface="Times New Roman" pitchFamily="18" charset="0"/>
                <a:cs typeface="Times New Roman" pitchFamily="18" charset="0"/>
              </a:rPr>
              <a:t>i </a:t>
            </a:r>
            <a:r>
              <a:rPr lang="ru-RU" dirty="0" err="1">
                <a:latin typeface="Times New Roman" pitchFamily="18" charset="0"/>
                <a:cs typeface="Times New Roman" pitchFamily="18" charset="0"/>
              </a:rPr>
              <a:t>артады</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397479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426376"/>
          </a:xfrm>
        </p:spPr>
        <p:txBody>
          <a:bodyPr>
            <a:normAutofit fontScale="90000"/>
          </a:bodyPr>
          <a:lstStyle/>
          <a:p>
            <a:r>
              <a:rPr lang="kk-KZ" sz="2400" dirty="0">
                <a:solidFill>
                  <a:srgbClr val="073E87"/>
                </a:solidFill>
                <a:latin typeface="Times New Roman"/>
                <a:ea typeface="Times New Roman"/>
                <a:cs typeface="+mn-cs"/>
              </a:rPr>
              <a:t>Интербелсенді </a:t>
            </a:r>
            <a:r>
              <a:rPr lang="kk-KZ" sz="2400" dirty="0" smtClean="0">
                <a:solidFill>
                  <a:srgbClr val="073E87"/>
                </a:solidFill>
                <a:latin typeface="Times New Roman"/>
                <a:ea typeface="Times New Roman"/>
                <a:cs typeface="+mn-cs"/>
              </a:rPr>
              <a:t>оқыту-</a:t>
            </a:r>
            <a:endParaRPr lang="ru-RU" dirty="0"/>
          </a:p>
        </p:txBody>
      </p:sp>
      <p:sp>
        <p:nvSpPr>
          <p:cNvPr id="2" name="Объект 1"/>
          <p:cNvSpPr>
            <a:spLocks noGrp="1"/>
          </p:cNvSpPr>
          <p:nvPr>
            <p:ph idx="1"/>
          </p:nvPr>
        </p:nvSpPr>
        <p:spPr>
          <a:xfrm>
            <a:off x="467544" y="1340768"/>
            <a:ext cx="7992887" cy="4641379"/>
          </a:xfrm>
        </p:spPr>
        <p:txBody>
          <a:bodyPr>
            <a:normAutofit fontScale="70000" lnSpcReduction="20000"/>
          </a:bodyPr>
          <a:lstStyle/>
          <a:p>
            <a:pPr algn="just">
              <a:lnSpc>
                <a:spcPct val="150000"/>
              </a:lnSpc>
              <a:spcAft>
                <a:spcPts val="0"/>
              </a:spcAft>
            </a:pPr>
            <a:r>
              <a:rPr lang="kk-KZ" dirty="0" smtClean="0">
                <a:latin typeface="Times New Roman"/>
                <a:ea typeface="Times New Roman"/>
              </a:rPr>
              <a:t>әрекетпен </a:t>
            </a:r>
            <a:r>
              <a:rPr lang="kk-KZ" dirty="0">
                <a:latin typeface="Times New Roman"/>
                <a:ea typeface="Times New Roman"/>
              </a:rPr>
              <a:t>және әрекет арқылы оқыту, бұл ұстаным үлкен нәтижелерге жеткізетін тиімді жүйе деп есептелінеді, себебі адам санасында бірінші кезекте өзінің әрекеттері мен өз қолымен жасаған істер қалады. Кезінде көне қытай ғұламасы Конфуций (Күн-цзы) былай деген екен : «Маған айтып берсең – ұмытып қаламын, көрсетсең – есте сақтармын, ал өзіме жасатсаң – үйренемін!» деген пікірі дәлел бола алады. Сондықтан интербелсенді оқыту </a:t>
            </a:r>
            <a:r>
              <a:rPr lang="kk-KZ" dirty="0" smtClean="0">
                <a:latin typeface="Times New Roman"/>
                <a:ea typeface="Times New Roman"/>
              </a:rPr>
              <a:t>оқушылардың </a:t>
            </a:r>
            <a:r>
              <a:rPr lang="kk-KZ" dirty="0">
                <a:latin typeface="Times New Roman"/>
                <a:ea typeface="Times New Roman"/>
              </a:rPr>
              <a:t>оқу үдерісіндегі белсенді әрекеттерін үйренудің негізгі құралдары ән тәсілдері ретінде танылады.</a:t>
            </a:r>
            <a:endParaRPr lang="ru-RU" sz="1400" dirty="0">
              <a:latin typeface="Times New Roman"/>
              <a:ea typeface="Times New Roman"/>
            </a:endParaRPr>
          </a:p>
          <a:p>
            <a:endParaRPr lang="ru-RU" dirty="0"/>
          </a:p>
        </p:txBody>
      </p:sp>
    </p:spTree>
    <p:extLst>
      <p:ext uri="{BB962C8B-B14F-4D97-AF65-F5344CB8AC3E}">
        <p14:creationId xmlns:p14="http://schemas.microsoft.com/office/powerpoint/2010/main" xmlns="" val="179952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nSpc>
                <a:spcPct val="150000"/>
              </a:lnSpc>
              <a:spcAft>
                <a:spcPts val="0"/>
              </a:spcAft>
            </a:pPr>
            <a:r>
              <a:rPr lang="kk-KZ" sz="2400" dirty="0" smtClean="0">
                <a:latin typeface="Times New Roman"/>
                <a:ea typeface="Times New Roman"/>
              </a:rPr>
              <a:t/>
            </a:r>
            <a:br>
              <a:rPr lang="kk-KZ" sz="2400" dirty="0" smtClean="0">
                <a:latin typeface="Times New Roman"/>
                <a:ea typeface="Times New Roman"/>
              </a:rPr>
            </a:br>
            <a:r>
              <a:rPr lang="kk-KZ" sz="2800" dirty="0" smtClean="0">
                <a:solidFill>
                  <a:srgbClr val="FF0000"/>
                </a:solidFill>
                <a:latin typeface="Times New Roman"/>
                <a:ea typeface="Times New Roman"/>
              </a:rPr>
              <a:t>Интербелсенді </a:t>
            </a:r>
            <a:r>
              <a:rPr lang="kk-KZ" sz="2800" dirty="0">
                <a:solidFill>
                  <a:srgbClr val="FF0000"/>
                </a:solidFill>
                <a:latin typeface="Times New Roman"/>
                <a:ea typeface="Times New Roman"/>
              </a:rPr>
              <a:t>әдісте </a:t>
            </a:r>
            <a:r>
              <a:rPr lang="kk-KZ" sz="2800" dirty="0" smtClean="0">
                <a:solidFill>
                  <a:srgbClr val="FF0000"/>
                </a:solidFill>
                <a:latin typeface="Times New Roman"/>
                <a:ea typeface="Times New Roman"/>
              </a:rPr>
              <a:t>оқушылар </a:t>
            </a:r>
            <a:r>
              <a:rPr lang="kk-KZ" sz="2800" dirty="0">
                <a:solidFill>
                  <a:srgbClr val="FF0000"/>
                </a:solidFill>
                <a:latin typeface="Times New Roman"/>
                <a:ea typeface="Times New Roman"/>
              </a:rPr>
              <a:t>төмендегідей білім, білік, дағды, машықтарға үйренеді:</a:t>
            </a:r>
            <a:r>
              <a:rPr lang="ru-RU" sz="2800" dirty="0">
                <a:solidFill>
                  <a:srgbClr val="FF0000"/>
                </a:solidFill>
                <a:latin typeface="Times New Roman"/>
                <a:ea typeface="Times New Roman"/>
              </a:rPr>
              <a:t/>
            </a:r>
            <a:br>
              <a:rPr lang="ru-RU" sz="2800" dirty="0">
                <a:solidFill>
                  <a:srgbClr val="FF0000"/>
                </a:solidFill>
                <a:latin typeface="Times New Roman"/>
                <a:ea typeface="Times New Roman"/>
              </a:rPr>
            </a:br>
            <a:endParaRPr lang="ru-RU" sz="2800" dirty="0">
              <a:solidFill>
                <a:srgbClr val="FF0000"/>
              </a:solidFill>
            </a:endParaRPr>
          </a:p>
        </p:txBody>
      </p:sp>
      <p:sp>
        <p:nvSpPr>
          <p:cNvPr id="2" name="Объект 1"/>
          <p:cNvSpPr>
            <a:spLocks noGrp="1"/>
          </p:cNvSpPr>
          <p:nvPr>
            <p:ph idx="1"/>
          </p:nvPr>
        </p:nvSpPr>
        <p:spPr/>
        <p:txBody>
          <a:bodyPr>
            <a:normAutofit fontScale="77500" lnSpcReduction="20000"/>
          </a:bodyPr>
          <a:lstStyle/>
          <a:p>
            <a:pPr algn="just">
              <a:lnSpc>
                <a:spcPct val="150000"/>
              </a:lnSpc>
              <a:spcAft>
                <a:spcPts val="0"/>
              </a:spcAft>
            </a:pPr>
            <a:r>
              <a:rPr lang="kk-KZ" dirty="0">
                <a:latin typeface="Times New Roman"/>
                <a:ea typeface="Times New Roman"/>
              </a:rPr>
              <a:t>- терең ойлану, жеке рефлексиялық қабілеттерді дамыту;</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 өз идеялары мен әрекеттерін талдау және оларға баға беру;</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 ақпаратты өздігімен түсініп, жан-жақты талдап, таңдап алу;</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 өздігімен жаңа түсінік пен білім құрастыру;</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 пікірталастарға қатысып, өз ойы мен пікірін дәлелдеу;</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 шешім қабылдау және қиын мәселелерді шешу;</a:t>
            </a:r>
            <a:endParaRPr lang="ru-RU" sz="1400" dirty="0">
              <a:latin typeface="Times New Roman"/>
              <a:ea typeface="Times New Roman"/>
            </a:endParaRPr>
          </a:p>
          <a:p>
            <a:endParaRPr lang="ru-RU" dirty="0"/>
          </a:p>
        </p:txBody>
      </p:sp>
    </p:spTree>
    <p:extLst>
      <p:ext uri="{BB962C8B-B14F-4D97-AF65-F5344CB8AC3E}">
        <p14:creationId xmlns:p14="http://schemas.microsoft.com/office/powerpoint/2010/main" xmlns="" val="337307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just">
              <a:lnSpc>
                <a:spcPct val="150000"/>
              </a:lnSpc>
              <a:spcAft>
                <a:spcPts val="0"/>
              </a:spcAft>
            </a:pPr>
            <a:r>
              <a:rPr lang="kk-KZ" sz="2800" dirty="0">
                <a:solidFill>
                  <a:srgbClr val="FF0000"/>
                </a:solidFill>
                <a:latin typeface="Times New Roman"/>
                <a:ea typeface="Times New Roman"/>
              </a:rPr>
              <a:t>Сол себепті интербелсенді оқытуда </a:t>
            </a:r>
            <a:r>
              <a:rPr lang="kk-KZ" sz="2800" dirty="0" smtClean="0">
                <a:solidFill>
                  <a:srgbClr val="FF0000"/>
                </a:solidFill>
                <a:latin typeface="Times New Roman"/>
                <a:ea typeface="Times New Roman"/>
              </a:rPr>
              <a:t>оқушылар </a:t>
            </a:r>
            <a:r>
              <a:rPr lang="kk-KZ" sz="2800" dirty="0">
                <a:solidFill>
                  <a:srgbClr val="FF0000"/>
                </a:solidFill>
                <a:latin typeface="Times New Roman"/>
                <a:ea typeface="Times New Roman"/>
              </a:rPr>
              <a:t>келесі әрекеттерді атқаруға дайын болу керек:</a:t>
            </a:r>
            <a:endParaRPr lang="ru-RU" sz="2800" dirty="0">
              <a:solidFill>
                <a:srgbClr val="FF0000"/>
              </a:solidFill>
              <a:effectLst/>
              <a:latin typeface="Times New Roman"/>
              <a:ea typeface="Times New Roman"/>
            </a:endParaRPr>
          </a:p>
        </p:txBody>
      </p:sp>
      <p:sp>
        <p:nvSpPr>
          <p:cNvPr id="2" name="Объект 1"/>
          <p:cNvSpPr>
            <a:spLocks noGrp="1"/>
          </p:cNvSpPr>
          <p:nvPr>
            <p:ph idx="1"/>
          </p:nvPr>
        </p:nvSpPr>
        <p:spPr/>
        <p:txBody>
          <a:bodyPr/>
          <a:lstStyle/>
          <a:p>
            <a:pPr algn="just">
              <a:lnSpc>
                <a:spcPct val="150000"/>
              </a:lnSpc>
              <a:spcAft>
                <a:spcPts val="0"/>
              </a:spcAft>
            </a:pPr>
            <a:r>
              <a:rPr lang="kk-KZ" dirty="0">
                <a:latin typeface="Times New Roman"/>
                <a:ea typeface="Times New Roman"/>
              </a:rPr>
              <a:t>- бірлескен жұмыс;</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 танымдық, коммуникативтік, әлеуметтік тұрғыдан </a:t>
            </a:r>
            <a:r>
              <a:rPr lang="kk-KZ" dirty="0" smtClean="0">
                <a:latin typeface="Times New Roman"/>
                <a:ea typeface="Times New Roman"/>
              </a:rPr>
              <a:t>      белсенділік </a:t>
            </a:r>
            <a:r>
              <a:rPr lang="kk-KZ" dirty="0">
                <a:latin typeface="Times New Roman"/>
                <a:ea typeface="Times New Roman"/>
              </a:rPr>
              <a:t>таныту.</a:t>
            </a:r>
            <a:endParaRPr lang="ru-RU" sz="1400" dirty="0">
              <a:latin typeface="Times New Roman"/>
              <a:ea typeface="Times New Roman"/>
            </a:endParaRPr>
          </a:p>
          <a:p>
            <a:endParaRPr lang="ru-RU" dirty="0"/>
          </a:p>
        </p:txBody>
      </p:sp>
      <p:pic>
        <p:nvPicPr>
          <p:cNvPr id="4" name="Picture 2"/>
          <p:cNvPicPr>
            <a:picLocks noChangeAspect="1" noChangeArrowheads="1"/>
          </p:cNvPicPr>
          <p:nvPr/>
        </p:nvPicPr>
        <p:blipFill>
          <a:blip r:embed="rId2" cstate="print">
            <a:extLst/>
          </a:blip>
          <a:srcRect/>
          <a:stretch>
            <a:fillRect/>
          </a:stretch>
        </p:blipFill>
        <p:spPr bwMode="auto">
          <a:xfrm>
            <a:off x="5220072" y="4077072"/>
            <a:ext cx="3145588" cy="1951037"/>
          </a:xfrm>
          <a:prstGeom prst="ellipse">
            <a:avLst/>
          </a:prstGeom>
          <a:ln>
            <a:noFill/>
          </a:ln>
          <a:effectLst>
            <a:softEdge rad="112500"/>
          </a:effectLst>
          <a:extLst/>
        </p:spPr>
      </p:pic>
    </p:spTree>
    <p:extLst>
      <p:ext uri="{BB962C8B-B14F-4D97-AF65-F5344CB8AC3E}">
        <p14:creationId xmlns:p14="http://schemas.microsoft.com/office/powerpoint/2010/main" xmlns="" val="287936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just">
              <a:lnSpc>
                <a:spcPct val="150000"/>
              </a:lnSpc>
              <a:spcAft>
                <a:spcPts val="0"/>
              </a:spcAft>
            </a:pPr>
            <a:r>
              <a:rPr lang="kk-KZ" sz="2800" dirty="0" smtClean="0">
                <a:latin typeface="Times New Roman"/>
                <a:ea typeface="Times New Roman"/>
              </a:rPr>
              <a:t/>
            </a:r>
            <a:br>
              <a:rPr lang="kk-KZ" sz="2800" dirty="0" smtClean="0">
                <a:latin typeface="Times New Roman"/>
                <a:ea typeface="Times New Roman"/>
              </a:rPr>
            </a:br>
            <a:r>
              <a:rPr lang="kk-KZ" sz="2800" dirty="0" smtClean="0">
                <a:solidFill>
                  <a:srgbClr val="FF0000"/>
                </a:solidFill>
                <a:latin typeface="Times New Roman"/>
                <a:ea typeface="Times New Roman"/>
              </a:rPr>
              <a:t>Интербелсенді </a:t>
            </a:r>
            <a:r>
              <a:rPr lang="kk-KZ" sz="2800" dirty="0">
                <a:solidFill>
                  <a:srgbClr val="FF0000"/>
                </a:solidFill>
                <a:latin typeface="Times New Roman"/>
                <a:ea typeface="Times New Roman"/>
              </a:rPr>
              <a:t>әдістемесінің жұмыс түрлері мен әрекеттері:</a:t>
            </a:r>
            <a:r>
              <a:rPr lang="ru-RU" sz="2800" dirty="0">
                <a:solidFill>
                  <a:srgbClr val="FF0000"/>
                </a:solidFill>
                <a:latin typeface="Times New Roman"/>
                <a:ea typeface="Times New Roman"/>
              </a:rPr>
              <a:t/>
            </a:r>
            <a:br>
              <a:rPr lang="ru-RU" sz="2800" dirty="0">
                <a:solidFill>
                  <a:srgbClr val="FF0000"/>
                </a:solidFill>
                <a:latin typeface="Times New Roman"/>
                <a:ea typeface="Times New Roman"/>
              </a:rPr>
            </a:br>
            <a:endParaRPr lang="ru-RU" sz="2800" dirty="0">
              <a:solidFill>
                <a:srgbClr val="FF0000"/>
              </a:solidFill>
            </a:endParaRPr>
          </a:p>
        </p:txBody>
      </p:sp>
      <p:sp>
        <p:nvSpPr>
          <p:cNvPr id="2" name="Объект 1"/>
          <p:cNvSpPr>
            <a:spLocks noGrp="1"/>
          </p:cNvSpPr>
          <p:nvPr>
            <p:ph idx="1"/>
          </p:nvPr>
        </p:nvSpPr>
        <p:spPr/>
        <p:txBody>
          <a:bodyPr>
            <a:normAutofit fontScale="70000" lnSpcReduction="20000"/>
          </a:bodyPr>
          <a:lstStyle/>
          <a:p>
            <a:pPr algn="just">
              <a:lnSpc>
                <a:spcPct val="150000"/>
              </a:lnSpc>
              <a:spcAft>
                <a:spcPts val="0"/>
              </a:spcAft>
            </a:pPr>
            <a:r>
              <a:rPr lang="kk-KZ" dirty="0">
                <a:latin typeface="Times New Roman"/>
                <a:ea typeface="Times New Roman"/>
              </a:rPr>
              <a:t>- бірлескен жұмыстар (жұптық, топтық, ұжымдық), </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 рөлдік және іскерлік ойындар, пікірталастар,</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 ақпараттың әртүрлі көздерімен жұмыс жасау (кітап, лекция, интернет, </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құжаттар, мұражай т.б.)</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 презентациялар,</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 тренингтер,</a:t>
            </a:r>
            <a:endParaRPr lang="ru-RU" sz="1400" dirty="0">
              <a:latin typeface="Times New Roman"/>
              <a:ea typeface="Times New Roman"/>
            </a:endParaRPr>
          </a:p>
          <a:p>
            <a:pPr algn="just">
              <a:lnSpc>
                <a:spcPct val="150000"/>
              </a:lnSpc>
              <a:spcAft>
                <a:spcPts val="0"/>
              </a:spcAft>
            </a:pPr>
            <a:r>
              <a:rPr lang="kk-KZ" dirty="0">
                <a:latin typeface="Times New Roman"/>
                <a:ea typeface="Times New Roman"/>
              </a:rPr>
              <a:t>- интервью,</a:t>
            </a:r>
            <a:endParaRPr lang="ru-RU" sz="1400" dirty="0">
              <a:latin typeface="Times New Roman"/>
              <a:ea typeface="Times New Roman"/>
            </a:endParaRPr>
          </a:p>
          <a:p>
            <a:r>
              <a:rPr lang="kk-KZ" dirty="0">
                <a:latin typeface="Times New Roman"/>
                <a:ea typeface="Times New Roman"/>
              </a:rPr>
              <a:t>- сауалнама т.б.</a:t>
            </a:r>
            <a:endParaRPr lang="ru-RU" dirty="0"/>
          </a:p>
        </p:txBody>
      </p:sp>
      <p:pic>
        <p:nvPicPr>
          <p:cNvPr id="4" name="Picture 2"/>
          <p:cNvPicPr>
            <a:picLocks noChangeAspect="1" noChangeArrowheads="1"/>
          </p:cNvPicPr>
          <p:nvPr/>
        </p:nvPicPr>
        <p:blipFill>
          <a:blip r:embed="rId2" cstate="print">
            <a:extLst/>
          </a:blip>
          <a:srcRect/>
          <a:stretch>
            <a:fillRect/>
          </a:stretch>
        </p:blipFill>
        <p:spPr bwMode="auto">
          <a:xfrm>
            <a:off x="5015430" y="4077072"/>
            <a:ext cx="3145588" cy="1951037"/>
          </a:xfrm>
          <a:prstGeom prst="ellipse">
            <a:avLst/>
          </a:prstGeom>
          <a:ln>
            <a:noFill/>
          </a:ln>
          <a:effectLst>
            <a:softEdge rad="112500"/>
          </a:effectLst>
          <a:extLst/>
        </p:spPr>
      </p:pic>
    </p:spTree>
    <p:extLst>
      <p:ext uri="{BB962C8B-B14F-4D97-AF65-F5344CB8AC3E}">
        <p14:creationId xmlns:p14="http://schemas.microsoft.com/office/powerpoint/2010/main" xmlns="" val="23457906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TotalTime>
  <Words>1032</Words>
  <Application>Microsoft Office PowerPoint</Application>
  <PresentationFormat>Экран (4:3)</PresentationFormat>
  <Paragraphs>89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Жас мамандарға арналған әдістемелік көмек</vt:lpstr>
      <vt:lpstr>   Оқытудың интербелсенді  әдістері      </vt:lpstr>
      <vt:lpstr>Интербелсенді әдіс дегеніміз– үйретуші мен үйренушілердің өзара әрекеттесуін оқытудың негізі деп танитын және сондай қатынасқа жағдай жасайтын әдістер. </vt:lpstr>
      <vt:lpstr>Слайд 4</vt:lpstr>
      <vt:lpstr> Интерактивті негізде оқу мақсаты – білу емес, үйрене бiлу </vt:lpstr>
      <vt:lpstr>Интербелсенді оқыту-</vt:lpstr>
      <vt:lpstr> Интербелсенді әдісте оқушылар төмендегідей білім, білік, дағды, машықтарға үйренеді: </vt:lpstr>
      <vt:lpstr>Сол себепті интербелсенді оқытуда оқушылар келесі әрекеттерді атқаруға дайын болу керек:</vt:lpstr>
      <vt:lpstr> Интербелсенді әдістемесінің жұмыс түрлері мен әрекеттері: </vt:lpstr>
      <vt:lpstr>Интерактивті әдістерді қолдануда кейбір ережелерді  есте сақтау қажет: </vt:lpstr>
      <vt:lpstr> Интерактивтік әдістеме өзара қарым – қатынастың мол ауқымын қамтиды. Дегенмен, әдістемелік амал қандай болса да, оқушылардың өздерінің өмірлік тәжірибелерін білім берудің негізгі көзі саналады. Оқу процесінің барысында мынадай  қарым – қатынасқа түседі: </vt:lpstr>
      <vt:lpstr>Интербелсенді тәсілдердің сабақ кезеңдерінде қолданылуы</vt:lpstr>
      <vt:lpstr>Үш қадамды сұхбат</vt:lpstr>
      <vt:lpstr>Қос жазба күнделігі</vt:lpstr>
      <vt:lpstr>«Эссе» немесе «Еркін әңгіме» әдісі </vt:lpstr>
      <vt:lpstr>Топтарға тапсырма</vt:lpstr>
      <vt:lpstr>Слайд 17</vt:lpstr>
      <vt:lpstr>Слайд 18</vt:lpstr>
      <vt:lpstr>Назарларыңызға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Muhtarov</dc:creator>
  <cp:lastModifiedBy>Microsoft</cp:lastModifiedBy>
  <cp:revision>113</cp:revision>
  <dcterms:created xsi:type="dcterms:W3CDTF">2014-09-11T04:05:04Z</dcterms:created>
  <dcterms:modified xsi:type="dcterms:W3CDTF">2021-01-07T17:29:20Z</dcterms:modified>
</cp:coreProperties>
</file>