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34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4467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10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40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936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596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95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69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79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65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39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37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57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44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49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13DE-B296-460B-B233-6565CCA913AE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D0BB4-DB40-4726-B461-D453A1C7C2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6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alance.com/how-to-become-an-airline-pilot-282888" TargetMode="External"/><Relationship Id="rId2" Type="http://schemas.openxmlformats.org/officeDocument/2006/relationships/hyperlink" Target="https://www.thebalance.com/how-to-become-an-aircraft-mechanic-282695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thebalance.com/flight-attendant-526020" TargetMode="External"/><Relationship Id="rId4" Type="http://schemas.openxmlformats.org/officeDocument/2006/relationships/hyperlink" Target="https://www.thebalance.com/how-to-become-an-aircraft-dispatcher-28267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alance.com/top-jobs-in-fine-art-museums-1296027" TargetMode="External"/><Relationship Id="rId2" Type="http://schemas.openxmlformats.org/officeDocument/2006/relationships/hyperlink" Target="https://www.thebalance.com/building-a-career-in-architecture-52486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balance.com/become-an-art-appraiser-1295634" TargetMode="External"/><Relationship Id="rId5" Type="http://schemas.openxmlformats.org/officeDocument/2006/relationships/hyperlink" Target="https://www.thebalance.com/career-profile-of-visual-artist-1296127" TargetMode="External"/><Relationship Id="rId4" Type="http://schemas.openxmlformats.org/officeDocument/2006/relationships/hyperlink" Target="https://www.thebalance.com/how-to-get-a-job-as-a-music-conductor-206078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alance.com/how-to-get-a-job-as-an-administrative-assistant-2060792" TargetMode="External"/><Relationship Id="rId2" Type="http://schemas.openxmlformats.org/officeDocument/2006/relationships/hyperlink" Target="https://www.thebalance.com/how-to-get-a-job-as-an-accountant-206078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balance.com/a-guide-to-getting-a-job-in-fundraising-2502376" TargetMode="External"/><Relationship Id="rId5" Type="http://schemas.openxmlformats.org/officeDocument/2006/relationships/hyperlink" Target="https://www.thebalance.com/financial-advisor-careers-1286998" TargetMode="External"/><Relationship Id="rId4" Type="http://schemas.openxmlformats.org/officeDocument/2006/relationships/hyperlink" Target="https://www.thebalance.com/how-to-get-a-job-as-a-consultant-206078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.com/web-developer-job-description-salary-and-skills-206184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alance.com/doctor-career-information-526008" TargetMode="External"/><Relationship Id="rId7" Type="http://schemas.openxmlformats.org/officeDocument/2006/relationships/hyperlink" Target="https://www.thebalance.com/how-to-get-a-job-as-a-veterinarian-2060794" TargetMode="External"/><Relationship Id="rId2" Type="http://schemas.openxmlformats.org/officeDocument/2006/relationships/hyperlink" Target="https://www.thebalance.com/psychologist-52605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balance.com/how-to-get-a-job-in-social-work-2060793" TargetMode="External"/><Relationship Id="rId5" Type="http://schemas.openxmlformats.org/officeDocument/2006/relationships/hyperlink" Target="https://www.thebalance.com/emt-and-paramedic-526010" TargetMode="External"/><Relationship Id="rId4" Type="http://schemas.openxmlformats.org/officeDocument/2006/relationships/hyperlink" Target="https://www.thebalance.com/how-to-get-a-job-as-a-nurse-206079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1124744"/>
            <a:ext cx="2723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Airline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98773" y="1988840"/>
            <a:ext cx="1462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B0F0"/>
                </a:solidFill>
                <a:hlinkClick r:id="rId2"/>
              </a:rPr>
              <a:t>Mechanic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2658115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hlinkClick r:id="rId3"/>
              </a:rPr>
              <a:t>Pilot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26024" y="3216925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hlinkClick r:id="rId4"/>
              </a:rPr>
              <a:t>Dispatcher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319273" y="3775735"/>
            <a:ext cx="2431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hlinkClick r:id="rId5"/>
              </a:rPr>
              <a:t>Flight Attendant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714544" y="4071942"/>
            <a:ext cx="6486548" cy="328137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  </a:t>
            </a:r>
            <a:endParaRPr lang="ru-RU" dirty="0" smtClean="0"/>
          </a:p>
          <a:p>
            <a:r>
              <a:rPr lang="en-US" dirty="0" smtClean="0"/>
              <a:t>                                     </a:t>
            </a:r>
            <a:endParaRPr lang="ru-RU" dirty="0"/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2071679"/>
            <a:ext cx="7715304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1928802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Architecture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28926" y="2428868"/>
            <a:ext cx="300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Museum Jobs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3306" y="2928934"/>
            <a:ext cx="17822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Music Conductor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11548" y="3774048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5"/>
              </a:rPr>
              <a:t>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Artist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4143380"/>
            <a:ext cx="25100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6"/>
              </a:rPr>
              <a:t>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Art Appraiser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07587" y="4550742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1203034"/>
            <a:ext cx="16487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Art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5" grpId="0"/>
      <p:bldP spid="16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                                                  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1124744"/>
            <a:ext cx="24753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Bussiness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4722" y="1894185"/>
            <a:ext cx="1601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Accountant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28561" y="2469095"/>
            <a:ext cx="4963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hlinkClick r:id="rId3"/>
              </a:rPr>
              <a:t>Administrative Assistant/Secretary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73182" y="3244334"/>
            <a:ext cx="1966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Consultant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75857" y="3834907"/>
            <a:ext cx="3133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Financial Advisor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5519" y="4663779"/>
            <a:ext cx="1500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Fundraiser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35896" y="908720"/>
            <a:ext cx="16257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19871" y="1673278"/>
            <a:ext cx="25837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 Publishing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1" y="2354157"/>
            <a:ext cx="24312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Web Developer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5856" y="3035036"/>
            <a:ext cx="26479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Painter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59833" y="3655367"/>
            <a:ext cx="2791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Writer/Editor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87620" y="4385015"/>
            <a:ext cx="27912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1196752"/>
            <a:ext cx="27912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1963468"/>
            <a:ext cx="103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Doctor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18" y="2493519"/>
            <a:ext cx="1656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    Nurse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3" y="3655367"/>
            <a:ext cx="1656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3186017"/>
            <a:ext cx="1494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Paramedic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15176" y="3674468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Psychologist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78568" y="4162919"/>
            <a:ext cx="1938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Social Worker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52245" y="4651370"/>
            <a:ext cx="168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Veterinarian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48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Airline</dc:title>
  <dc:creator>Пользователь Windows</dc:creator>
  <cp:lastModifiedBy>user</cp:lastModifiedBy>
  <cp:revision>9</cp:revision>
  <dcterms:created xsi:type="dcterms:W3CDTF">2017-11-29T07:42:02Z</dcterms:created>
  <dcterms:modified xsi:type="dcterms:W3CDTF">2017-11-29T10:08:52Z</dcterms:modified>
</cp:coreProperties>
</file>