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59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73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60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76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10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36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75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19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03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40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7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9282-77C2-4885-86EF-387A89FD110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D85EE-BB3B-411F-B671-14708BE46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46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700808"/>
            <a:ext cx="864096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</a:rPr>
              <a:t>Education in Great Britain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49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899592" y="2348880"/>
            <a:ext cx="7488832" cy="2160240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“Magic box”</a:t>
            </a:r>
            <a:endParaRPr lang="ru-RU" sz="9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60648"/>
            <a:ext cx="87129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What is in the box? 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8463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0277"/>
            <a:ext cx="8229600" cy="75442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Let’s play game!</a:t>
            </a:r>
            <a:endParaRPr lang="ru-RU" dirty="0">
              <a:cs typeface="Aharoni" pitchFamily="2" charset="-79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192178"/>
              </p:ext>
            </p:extLst>
          </p:nvPr>
        </p:nvGraphicFramePr>
        <p:xfrm>
          <a:off x="827584" y="764704"/>
          <a:ext cx="7560840" cy="5514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420"/>
                <a:gridCol w="3780420"/>
              </a:tblGrid>
              <a:tr h="46239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Nu…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sery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Twenty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1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Негіздері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F…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sh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1731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Fr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…end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....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table 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506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B…x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ғылым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17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...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re</a:t>
                      </a:r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...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gn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…lay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17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M…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ke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язык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17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Take </a:t>
                      </a:r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...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exam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Underst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nd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17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Give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...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arious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17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W…at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Qualification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1731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Neces</a:t>
                      </a:r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...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ary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nder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17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Si…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ter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жоғарғы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72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 smtClean="0">
                          <a:latin typeface="Arial" pitchFamily="34" charset="0"/>
                          <a:cs typeface="Arial" pitchFamily="34" charset="0"/>
                        </a:rPr>
                        <a:t>төменгі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S…n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77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6251" y="570586"/>
            <a:ext cx="6912768" cy="122413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haroni" pitchFamily="2" charset="-79"/>
                <a:cs typeface="Aharoni" pitchFamily="2" charset="-79"/>
              </a:rPr>
              <a:t>What is your favorite subject at school?</a:t>
            </a:r>
            <a:endParaRPr lang="ru-RU" sz="4000" dirty="0">
              <a:cs typeface="Aharoni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65514" y="2708920"/>
            <a:ext cx="6912768" cy="122413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haroni" pitchFamily="2" charset="-79"/>
                <a:cs typeface="Aharoni" pitchFamily="2" charset="-79"/>
              </a:rPr>
              <a:t>What subject do you have today?</a:t>
            </a:r>
            <a:endParaRPr lang="ru-RU" sz="4000" dirty="0">
              <a:cs typeface="Aharoni" pitchFamily="2" charset="-79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4797152"/>
            <a:ext cx="69127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haroni" pitchFamily="2" charset="-79"/>
                <a:cs typeface="Aharoni" pitchFamily="2" charset="-79"/>
              </a:rPr>
              <a:t>Where is your English lesson held?</a:t>
            </a:r>
            <a:endParaRPr lang="ru-RU" sz="4000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44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9512" y="1196752"/>
            <a:ext cx="345638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Nursery school</a:t>
            </a:r>
            <a:endParaRPr lang="ru-RU" dirty="0">
              <a:solidFill>
                <a:schemeClr val="tx1"/>
              </a:solidFill>
              <a:cs typeface="Aharoni" pitchFamily="2" charset="-79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670448"/>
            <a:ext cx="345638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Primary school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4221088"/>
            <a:ext cx="345638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Secondary school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221088"/>
            <a:ext cx="345638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5 age</a:t>
            </a:r>
            <a:endParaRPr lang="ru-RU" dirty="0" smtClean="0">
              <a:cs typeface="Aharoni" pitchFamily="2" charset="-79"/>
            </a:endParaRP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08104" y="2670448"/>
            <a:ext cx="345638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11-16 ages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05467" y="1196752"/>
            <a:ext cx="345638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6-11 ages</a:t>
            </a:r>
            <a:endParaRPr lang="ru-RU" dirty="0">
              <a:cs typeface="Aharoni" pitchFamily="2" charset="-79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707904" y="1628800"/>
            <a:ext cx="1656184" cy="3024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707904" y="1628800"/>
            <a:ext cx="165618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9" idx="3"/>
            <a:endCxn id="11" idx="1"/>
          </p:cNvCxnSpPr>
          <p:nvPr/>
        </p:nvCxnSpPr>
        <p:spPr>
          <a:xfrm flipV="1">
            <a:off x="3635896" y="3102496"/>
            <a:ext cx="1872208" cy="1550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13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88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Let’s play game!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</dc:creator>
  <cp:lastModifiedBy>3</cp:lastModifiedBy>
  <cp:revision>9</cp:revision>
  <cp:lastPrinted>2016-12-07T11:52:39Z</cp:lastPrinted>
  <dcterms:created xsi:type="dcterms:W3CDTF">2016-12-07T08:25:14Z</dcterms:created>
  <dcterms:modified xsi:type="dcterms:W3CDTF">2016-12-07T12:13:28Z</dcterms:modified>
</cp:coreProperties>
</file>