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94" r:id="rId3"/>
    <p:sldId id="261" r:id="rId4"/>
    <p:sldId id="262" r:id="rId5"/>
    <p:sldId id="291" r:id="rId6"/>
    <p:sldId id="293" r:id="rId7"/>
    <p:sldId id="292" r:id="rId8"/>
    <p:sldId id="295" r:id="rId9"/>
    <p:sldId id="29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460" autoAdjust="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>
        <p:guide orient="horz" pos="22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BD39C4-D90B-4A11-9C5B-607ED969C8A8}" type="doc">
      <dgm:prSet loTypeId="urn:microsoft.com/office/officeart/2005/8/layout/arrow6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39E3DAB-433D-45F2-BC78-6B105647A11D}">
      <dgm:prSet phldrT="[Текст]" custT="1"/>
      <dgm:spPr/>
      <dgm:t>
        <a:bodyPr/>
        <a:lstStyle/>
        <a:p>
          <a:r>
            <a:rPr lang="kk-KZ" sz="1600" b="1" i="1" dirty="0" smtClean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rPr>
            <a:t>Оқушылардың физика, математика, информатика сабақтарына деген  қызығушылығын ояту; </a:t>
          </a:r>
          <a:endParaRPr lang="ru-RU" sz="1600" i="1" dirty="0">
            <a:solidFill>
              <a:srgbClr val="002060"/>
            </a:solidFill>
            <a:effectLst>
              <a:glow rad="101600">
                <a:schemeClr val="bg1">
                  <a:alpha val="60000"/>
                </a:schemeClr>
              </a:glow>
            </a:effectLst>
          </a:endParaRPr>
        </a:p>
      </dgm:t>
    </dgm:pt>
    <dgm:pt modelId="{575C5EA3-B396-4988-9214-65888F0D993C}" type="parTrans" cxnId="{F4DB278B-A4A0-468D-88E9-E3B2F732C0C9}">
      <dgm:prSet/>
      <dgm:spPr/>
      <dgm:t>
        <a:bodyPr/>
        <a:lstStyle/>
        <a:p>
          <a:endParaRPr lang="ru-RU" sz="1400"/>
        </a:p>
      </dgm:t>
    </dgm:pt>
    <dgm:pt modelId="{DFA31D14-9FA9-48F1-AEAE-1DDF93B3EC30}" type="sibTrans" cxnId="{F4DB278B-A4A0-468D-88E9-E3B2F732C0C9}">
      <dgm:prSet/>
      <dgm:spPr/>
      <dgm:t>
        <a:bodyPr/>
        <a:lstStyle/>
        <a:p>
          <a:endParaRPr lang="ru-RU" sz="1400"/>
        </a:p>
      </dgm:t>
    </dgm:pt>
    <dgm:pt modelId="{346864C7-C324-484B-BD0C-26D7195DF3E7}">
      <dgm:prSet phldrT="[Текст]" custT="1"/>
      <dgm:spPr/>
      <dgm:t>
        <a:bodyPr/>
        <a:lstStyle/>
        <a:p>
          <a:r>
            <a:rPr lang="kk-KZ" sz="1600" b="1" i="1" dirty="0" smtClean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rPr>
            <a:t>Сабақта жаңа технология әдістемелерін қолдана отырып, оқушының біліктілігін дамыту.</a:t>
          </a:r>
          <a:endParaRPr lang="ru-RU" sz="1600" i="1" dirty="0">
            <a:solidFill>
              <a:srgbClr val="002060"/>
            </a:solidFill>
            <a:effectLst>
              <a:glow rad="101600">
                <a:schemeClr val="bg1">
                  <a:alpha val="60000"/>
                </a:schemeClr>
              </a:glow>
            </a:effectLst>
          </a:endParaRPr>
        </a:p>
      </dgm:t>
    </dgm:pt>
    <dgm:pt modelId="{C333DABD-A81B-4ED5-AD24-1F30B90CC250}" type="parTrans" cxnId="{B97C8A6F-F02B-4C0F-A590-BC37637775FA}">
      <dgm:prSet/>
      <dgm:spPr/>
      <dgm:t>
        <a:bodyPr/>
        <a:lstStyle/>
        <a:p>
          <a:endParaRPr lang="ru-RU" sz="1400"/>
        </a:p>
      </dgm:t>
    </dgm:pt>
    <dgm:pt modelId="{909024A2-D306-437C-8DE6-EA15343E5279}" type="sibTrans" cxnId="{B97C8A6F-F02B-4C0F-A590-BC37637775FA}">
      <dgm:prSet/>
      <dgm:spPr/>
      <dgm:t>
        <a:bodyPr/>
        <a:lstStyle/>
        <a:p>
          <a:endParaRPr lang="ru-RU" sz="1400"/>
        </a:p>
      </dgm:t>
    </dgm:pt>
    <dgm:pt modelId="{8A9E8353-C4CF-4240-BAF3-6C4A71BBF8DE}" type="pres">
      <dgm:prSet presAssocID="{2DBD39C4-D90B-4A11-9C5B-607ED969C8A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81159D-986D-4966-97A5-F232F7E5AB21}" type="pres">
      <dgm:prSet presAssocID="{2DBD39C4-D90B-4A11-9C5B-607ED969C8A8}" presName="ribbon" presStyleLbl="node1" presStyleIdx="0" presStyleCnt="1" custAng="21127556"/>
      <dgm:spPr>
        <a:solidFill>
          <a:schemeClr val="accent1">
            <a:lumMod val="40000"/>
            <a:lumOff val="60000"/>
          </a:schemeClr>
        </a:solidFill>
      </dgm:spPr>
    </dgm:pt>
    <dgm:pt modelId="{56711077-E6CB-4E79-BCB9-48AFB8694287}" type="pres">
      <dgm:prSet presAssocID="{2DBD39C4-D90B-4A11-9C5B-607ED969C8A8}" presName="leftArrowText" presStyleLbl="node1" presStyleIdx="0" presStyleCnt="1" custAng="21013756" custLinFactNeighborX="1073" custLinFactNeighborY="147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3C3388-D3F9-4717-B3C9-13E9C3774E74}" type="pres">
      <dgm:prSet presAssocID="{2DBD39C4-D90B-4A11-9C5B-607ED969C8A8}" presName="rightArrowText" presStyleLbl="node1" presStyleIdx="0" presStyleCnt="1" custAng="21367745" custLinFactNeighborX="-2595" custLinFactNeighborY="-146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723650-2C95-4FC9-AD50-2F5BDFDE1CE9}" type="presOf" srcId="{F39E3DAB-433D-45F2-BC78-6B105647A11D}" destId="{56711077-E6CB-4E79-BCB9-48AFB8694287}" srcOrd="0" destOrd="0" presId="urn:microsoft.com/office/officeart/2005/8/layout/arrow6"/>
    <dgm:cxn modelId="{AC640F7B-4AFE-4FB8-A35B-238DBDACFEC3}" type="presOf" srcId="{346864C7-C324-484B-BD0C-26D7195DF3E7}" destId="{303C3388-D3F9-4717-B3C9-13E9C3774E74}" srcOrd="0" destOrd="0" presId="urn:microsoft.com/office/officeart/2005/8/layout/arrow6"/>
    <dgm:cxn modelId="{58ECF7A2-7D8D-4B2B-8BE7-C4E877AC645C}" type="presOf" srcId="{2DBD39C4-D90B-4A11-9C5B-607ED969C8A8}" destId="{8A9E8353-C4CF-4240-BAF3-6C4A71BBF8DE}" srcOrd="0" destOrd="0" presId="urn:microsoft.com/office/officeart/2005/8/layout/arrow6"/>
    <dgm:cxn modelId="{F4DB278B-A4A0-468D-88E9-E3B2F732C0C9}" srcId="{2DBD39C4-D90B-4A11-9C5B-607ED969C8A8}" destId="{F39E3DAB-433D-45F2-BC78-6B105647A11D}" srcOrd="0" destOrd="0" parTransId="{575C5EA3-B396-4988-9214-65888F0D993C}" sibTransId="{DFA31D14-9FA9-48F1-AEAE-1DDF93B3EC30}"/>
    <dgm:cxn modelId="{B97C8A6F-F02B-4C0F-A590-BC37637775FA}" srcId="{2DBD39C4-D90B-4A11-9C5B-607ED969C8A8}" destId="{346864C7-C324-484B-BD0C-26D7195DF3E7}" srcOrd="1" destOrd="0" parTransId="{C333DABD-A81B-4ED5-AD24-1F30B90CC250}" sibTransId="{909024A2-D306-437C-8DE6-EA15343E5279}"/>
    <dgm:cxn modelId="{F55C2109-8924-46C0-8845-F86011380B24}" type="presParOf" srcId="{8A9E8353-C4CF-4240-BAF3-6C4A71BBF8DE}" destId="{0B81159D-986D-4966-97A5-F232F7E5AB21}" srcOrd="0" destOrd="0" presId="urn:microsoft.com/office/officeart/2005/8/layout/arrow6"/>
    <dgm:cxn modelId="{0120E8E0-AF36-4004-801E-7B08217E80BD}" type="presParOf" srcId="{8A9E8353-C4CF-4240-BAF3-6C4A71BBF8DE}" destId="{56711077-E6CB-4E79-BCB9-48AFB8694287}" srcOrd="1" destOrd="0" presId="urn:microsoft.com/office/officeart/2005/8/layout/arrow6"/>
    <dgm:cxn modelId="{18E989CF-8AF1-4564-A0A5-48D10684EBC1}" type="presParOf" srcId="{8A9E8353-C4CF-4240-BAF3-6C4A71BBF8DE}" destId="{303C3388-D3F9-4717-B3C9-13E9C3774E74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9B0864-574C-4814-B11B-A876DC299A10}" type="doc">
      <dgm:prSet loTypeId="urn:microsoft.com/office/officeart/2008/layout/RadialCluster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BF54BC4-4C97-4292-9D0C-BFAF4AFEC853}">
      <dgm:prSet phldrT="[Текст]" custT="1"/>
      <dgm:spPr/>
      <dgm:t>
        <a:bodyPr/>
        <a:lstStyle/>
        <a:p>
          <a:r>
            <a:rPr lang="kk-KZ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МИФ</a:t>
          </a:r>
          <a:endParaRPr lang="ru-RU" sz="3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CD36AE-25AD-4BEB-82BC-33EBB7872EC7}" type="parTrans" cxnId="{8A0131B4-206B-4745-8630-4FA9AD0A6C48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6C21FE-1BA0-46F0-ABC3-FF5AF0A75667}" type="sibTrans" cxnId="{8A0131B4-206B-4745-8630-4FA9AD0A6C48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C29477-26BC-4A40-90F6-6D226E742997}">
      <dgm:prSet phldrT="[Текст]" custT="1"/>
      <dgm:spPr/>
      <dgm:t>
        <a:bodyPr/>
        <a:lstStyle/>
        <a:p>
          <a:r>
            <a:rPr lang="kk-KZ" sz="1600" b="1" smtClean="0">
              <a:ln w="18415" cmpd="sng"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Республикалық, қалалық семинар</a:t>
          </a:r>
          <a:endParaRPr lang="ru-RU" sz="1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37125F-6A98-437D-AE97-DE472B0FEF03}" type="parTrans" cxnId="{4160D099-1C91-4E3B-95E3-9CFCB71488F0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AF5D0F-D09D-4A8D-8807-848956D9FBAA}" type="sibTrans" cxnId="{4160D099-1C91-4E3B-95E3-9CFCB71488F0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E996EE-D8F8-458C-BFD7-D0AB75FB16D6}">
      <dgm:prSet phldrT="[Текст]" custT="1"/>
      <dgm:spPr/>
      <dgm:t>
        <a:bodyPr/>
        <a:lstStyle/>
        <a:p>
          <a:r>
            <a:rPr lang="kk-KZ" sz="1600" b="1" smtClean="0">
              <a:ln w="18415" cmpd="sng"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Қалалық байқау</a:t>
          </a:r>
          <a:endParaRPr lang="ru-RU" sz="1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33311B-6490-4F98-A5E6-82399F65B173}" type="parTrans" cxnId="{E0EA2997-86B5-46FE-B2D0-7199E8C66C3B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E57737-A86C-494B-83E8-41F69330EDDF}" type="sibTrans" cxnId="{E0EA2997-86B5-46FE-B2D0-7199E8C66C3B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278487-2C08-47C9-A8BD-C3D36226F3FB}">
      <dgm:prSet phldrT="[Текст]" custT="1"/>
      <dgm:spPr/>
      <dgm:t>
        <a:bodyPr/>
        <a:lstStyle/>
        <a:p>
          <a:r>
            <a:rPr lang="kk-KZ" sz="1600" b="1" smtClean="0">
              <a:ln w="18415" cmpd="sng"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Мұғалімдердің республикалық, облыстық  олимпиадалары   </a:t>
          </a:r>
          <a:endParaRPr lang="ru-RU" sz="1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64DB49-188F-46EC-909B-038D5C47447F}" type="parTrans" cxnId="{62CB5AD8-4296-4055-A4A4-F742D2650770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1D565E-4D43-4E67-B942-C758CAF16C6D}" type="sibTrans" cxnId="{62CB5AD8-4296-4055-A4A4-F742D2650770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853AA2-C557-44F2-8E0E-DFECC7D808A6}">
      <dgm:prSet phldrT="[Текст]" custT="1"/>
      <dgm:spPr/>
      <dgm:t>
        <a:bodyPr/>
        <a:lstStyle/>
        <a:p>
          <a:endParaRPr lang="ru-RU"/>
        </a:p>
      </dgm:t>
    </dgm:pt>
    <dgm:pt modelId="{9913602B-117D-4472-B658-FAE45CB609C6}" type="parTrans" cxnId="{B426CF0E-CA25-4D71-95D1-4D8E41EAF7CE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F3EE6F-1015-4EA8-B8FA-8B720239E26B}" type="sibTrans" cxnId="{B426CF0E-CA25-4D71-95D1-4D8E41EAF7CE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083837-B51A-4402-9B25-5EA966895A67}">
      <dgm:prSet phldrT="[Текст]" custT="1"/>
      <dgm:spPr/>
      <dgm:t>
        <a:bodyPr/>
        <a:lstStyle/>
        <a:p>
          <a:r>
            <a:rPr lang="kk-KZ" sz="1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Конференциялар</a:t>
          </a:r>
          <a:endParaRPr lang="ru-RU" sz="1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5BB281-C979-4F5F-ABDB-A99F53E65DE1}" type="parTrans" cxnId="{39F55B60-385E-46DC-8461-52BA0E368812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8DD0A0-31A1-4E45-BF68-14FA8B581505}" type="sibTrans" cxnId="{39F55B60-385E-46DC-8461-52BA0E368812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7FC824-4856-4704-8D4A-A6BF3EC2E789}">
      <dgm:prSet phldrT="[Текст]" custT="1"/>
      <dgm:spPr/>
      <dgm:t>
        <a:bodyPr/>
        <a:lstStyle/>
        <a:p>
          <a:r>
            <a:rPr lang="kk-KZ" sz="1600" b="1" dirty="0" smtClean="0">
              <a:ln w="18415" cmpd="sng"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Ашық сабақтар</a:t>
          </a:r>
          <a:endParaRPr lang="ru-RU" sz="1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1C7A16-0458-4D08-A39C-DE5FE972D9B7}" type="parTrans" cxnId="{CBC558E6-0546-4C7F-8A2F-F2A6E8D572C9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CEBD58-C163-4C3A-879C-9CEE5AE15D9C}" type="sibTrans" cxnId="{CBC558E6-0546-4C7F-8A2F-F2A6E8D572C9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91CC73-C22F-4FA9-B58E-7A4A55C1E8D0}">
      <dgm:prSet phldrT="[Текст]" custT="1"/>
      <dgm:spPr/>
      <dgm:t>
        <a:bodyPr/>
        <a:lstStyle/>
        <a:p>
          <a:r>
            <a:rPr lang="kk-KZ" sz="1600" b="1" smtClean="0">
              <a:ln w="18415" cmpd="sng"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Авторлық жұмыс</a:t>
          </a:r>
          <a:endParaRPr lang="ru-RU" sz="1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2F48C1-0B49-4AE9-8E90-A09734B47F39}" type="parTrans" cxnId="{57685EA4-69D8-494E-A8AB-D3A302D06557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AD7502-3E22-4854-BE07-5842BC59A048}" type="sibTrans" cxnId="{57685EA4-69D8-494E-A8AB-D3A302D06557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FD7CAA-A7B3-4205-ABA6-D4E891C41642}">
      <dgm:prSet phldrT="[Текст]" custT="1"/>
      <dgm:spPr/>
      <dgm:t>
        <a:bodyPr/>
        <a:lstStyle/>
        <a:p>
          <a:r>
            <a:rPr lang="kk-KZ" sz="1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Жазылым</a:t>
          </a:r>
          <a:endParaRPr lang="ru-RU" sz="1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4CD47D-E014-4F1E-B173-7BA808F92A73}" type="parTrans" cxnId="{27E948CE-B835-4906-8154-3CF849931410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391EBB-49B5-4864-86A6-862B75DB7F4D}" type="sibTrans" cxnId="{27E948CE-B835-4906-8154-3CF849931410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CC1F2B-8FFE-4520-9F5B-0AC43649F506}" type="pres">
      <dgm:prSet presAssocID="{3F9B0864-574C-4814-B11B-A876DC299A1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77A4520-8E1B-4448-B5B8-4DA4E4A0EE48}" type="pres">
      <dgm:prSet presAssocID="{BBF54BC4-4C97-4292-9D0C-BFAF4AFEC853}" presName="singleCycle" presStyleCnt="0"/>
      <dgm:spPr/>
    </dgm:pt>
    <dgm:pt modelId="{B450156C-6E9F-4EC8-A122-553A57B644D6}" type="pres">
      <dgm:prSet presAssocID="{BBF54BC4-4C97-4292-9D0C-BFAF4AFEC853}" presName="singleCenter" presStyleLbl="node1" presStyleIdx="0" presStyleCnt="8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5D37C960-F248-4949-94EA-148D9BBDCA52}" type="pres">
      <dgm:prSet presAssocID="{9137125F-6A98-437D-AE97-DE472B0FEF03}" presName="Name56" presStyleLbl="parChTrans1D2" presStyleIdx="0" presStyleCnt="7"/>
      <dgm:spPr/>
      <dgm:t>
        <a:bodyPr/>
        <a:lstStyle/>
        <a:p>
          <a:endParaRPr lang="ru-RU"/>
        </a:p>
      </dgm:t>
    </dgm:pt>
    <dgm:pt modelId="{CA56969F-1156-403A-9A8E-FFD2018810DD}" type="pres">
      <dgm:prSet presAssocID="{85C29477-26BC-4A40-90F6-6D226E742997}" presName="text0" presStyleLbl="node1" presStyleIdx="1" presStyleCnt="8" custScaleX="125623" custScaleY="1032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95F80-707A-4DE5-84B8-859080D6389F}" type="pres">
      <dgm:prSet presAssocID="{7433311B-6490-4F98-A5E6-82399F65B173}" presName="Name56" presStyleLbl="parChTrans1D2" presStyleIdx="1" presStyleCnt="7"/>
      <dgm:spPr/>
      <dgm:t>
        <a:bodyPr/>
        <a:lstStyle/>
        <a:p>
          <a:endParaRPr lang="ru-RU"/>
        </a:p>
      </dgm:t>
    </dgm:pt>
    <dgm:pt modelId="{4BF8D931-CBB5-44ED-865C-B20EBC1CBFE1}" type="pres">
      <dgm:prSet presAssocID="{AEE996EE-D8F8-458C-BFD7-D0AB75FB16D6}" presName="text0" presStyleLbl="node1" presStyleIdx="2" presStyleCnt="8" custScaleX="125623" custScaleY="1032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F7348-7FA3-49C0-B95A-FBA526C15DBA}" type="pres">
      <dgm:prSet presAssocID="{2A5BB281-C979-4F5F-ABDB-A99F53E65DE1}" presName="Name56" presStyleLbl="parChTrans1D2" presStyleIdx="2" presStyleCnt="7"/>
      <dgm:spPr/>
      <dgm:t>
        <a:bodyPr/>
        <a:lstStyle/>
        <a:p>
          <a:endParaRPr lang="ru-RU"/>
        </a:p>
      </dgm:t>
    </dgm:pt>
    <dgm:pt modelId="{39BC2E91-8032-4E64-A953-920620235565}" type="pres">
      <dgm:prSet presAssocID="{F5083837-B51A-4402-9B25-5EA966895A67}" presName="text0" presStyleLbl="node1" presStyleIdx="3" presStyleCnt="8" custScaleX="125623" custScaleY="1032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3DC8E8-074C-4C81-B1E4-65FE90B44FBC}" type="pres">
      <dgm:prSet presAssocID="{661C7A16-0458-4D08-A39C-DE5FE972D9B7}" presName="Name56" presStyleLbl="parChTrans1D2" presStyleIdx="3" presStyleCnt="7"/>
      <dgm:spPr/>
      <dgm:t>
        <a:bodyPr/>
        <a:lstStyle/>
        <a:p>
          <a:endParaRPr lang="ru-RU"/>
        </a:p>
      </dgm:t>
    </dgm:pt>
    <dgm:pt modelId="{2B79067E-046C-46F6-95BF-27D0A5750D83}" type="pres">
      <dgm:prSet presAssocID="{137FC824-4856-4704-8D4A-A6BF3EC2E789}" presName="text0" presStyleLbl="node1" presStyleIdx="4" presStyleCnt="8" custScaleX="125623" custScaleY="1032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4E382-F95C-43B0-B289-B633F2014471}" type="pres">
      <dgm:prSet presAssocID="{1F2F48C1-0B49-4AE9-8E90-A09734B47F39}" presName="Name56" presStyleLbl="parChTrans1D2" presStyleIdx="4" presStyleCnt="7"/>
      <dgm:spPr/>
      <dgm:t>
        <a:bodyPr/>
        <a:lstStyle/>
        <a:p>
          <a:endParaRPr lang="ru-RU"/>
        </a:p>
      </dgm:t>
    </dgm:pt>
    <dgm:pt modelId="{8F11D201-7088-4F82-ABD5-B3728FC59C51}" type="pres">
      <dgm:prSet presAssocID="{3B91CC73-C22F-4FA9-B58E-7A4A55C1E8D0}" presName="text0" presStyleLbl="node1" presStyleIdx="5" presStyleCnt="8" custScaleX="125623" custScaleY="1032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F8FF36-A101-490E-81C7-9994E8428766}" type="pres">
      <dgm:prSet presAssocID="{0A4CD47D-E014-4F1E-B173-7BA808F92A73}" presName="Name56" presStyleLbl="parChTrans1D2" presStyleIdx="5" presStyleCnt="7"/>
      <dgm:spPr/>
      <dgm:t>
        <a:bodyPr/>
        <a:lstStyle/>
        <a:p>
          <a:endParaRPr lang="ru-RU"/>
        </a:p>
      </dgm:t>
    </dgm:pt>
    <dgm:pt modelId="{EAAC7FD4-AA51-4200-9A32-D0613BE07929}" type="pres">
      <dgm:prSet presAssocID="{BAFD7CAA-A7B3-4205-ABA6-D4E891C41642}" presName="text0" presStyleLbl="node1" presStyleIdx="6" presStyleCnt="8" custScaleX="125623" custScaleY="1032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5A76CC-37EE-477F-949E-FC17433E1769}" type="pres">
      <dgm:prSet presAssocID="{CA64DB49-188F-46EC-909B-038D5C47447F}" presName="Name56" presStyleLbl="parChTrans1D2" presStyleIdx="6" presStyleCnt="7"/>
      <dgm:spPr/>
      <dgm:t>
        <a:bodyPr/>
        <a:lstStyle/>
        <a:p>
          <a:endParaRPr lang="ru-RU"/>
        </a:p>
      </dgm:t>
    </dgm:pt>
    <dgm:pt modelId="{6E79AEA3-42FB-47CA-89E7-6E49F5AFDD63}" type="pres">
      <dgm:prSet presAssocID="{D3278487-2C08-47C9-A8BD-C3D36226F3FB}" presName="text0" presStyleLbl="node1" presStyleIdx="7" presStyleCnt="8" custScaleX="125623" custScaleY="1032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5AB082-DE64-45BE-9847-4D2B883D6AB1}" type="presOf" srcId="{1F2F48C1-0B49-4AE9-8E90-A09734B47F39}" destId="{81A4E382-F95C-43B0-B289-B633F2014471}" srcOrd="0" destOrd="0" presId="urn:microsoft.com/office/officeart/2008/layout/RadialCluster"/>
    <dgm:cxn modelId="{4F109608-34E6-4580-B303-D9FAE0447B17}" type="presOf" srcId="{0A4CD47D-E014-4F1E-B173-7BA808F92A73}" destId="{1DF8FF36-A101-490E-81C7-9994E8428766}" srcOrd="0" destOrd="0" presId="urn:microsoft.com/office/officeart/2008/layout/RadialCluster"/>
    <dgm:cxn modelId="{DCCA8611-63F1-4359-A7EC-E6B958752560}" type="presOf" srcId="{BBF54BC4-4C97-4292-9D0C-BFAF4AFEC853}" destId="{B450156C-6E9F-4EC8-A122-553A57B644D6}" srcOrd="0" destOrd="0" presId="urn:microsoft.com/office/officeart/2008/layout/RadialCluster"/>
    <dgm:cxn modelId="{146F0245-0BFA-4034-B94E-9A33B548763F}" type="presOf" srcId="{3B91CC73-C22F-4FA9-B58E-7A4A55C1E8D0}" destId="{8F11D201-7088-4F82-ABD5-B3728FC59C51}" srcOrd="0" destOrd="0" presId="urn:microsoft.com/office/officeart/2008/layout/RadialCluster"/>
    <dgm:cxn modelId="{318FEF59-E8C0-4DB1-8CA5-1040B2468FDA}" type="presOf" srcId="{2A5BB281-C979-4F5F-ABDB-A99F53E65DE1}" destId="{100F7348-7FA3-49C0-B95A-FBA526C15DBA}" srcOrd="0" destOrd="0" presId="urn:microsoft.com/office/officeart/2008/layout/RadialCluster"/>
    <dgm:cxn modelId="{39F55B60-385E-46DC-8461-52BA0E368812}" srcId="{BBF54BC4-4C97-4292-9D0C-BFAF4AFEC853}" destId="{F5083837-B51A-4402-9B25-5EA966895A67}" srcOrd="2" destOrd="0" parTransId="{2A5BB281-C979-4F5F-ABDB-A99F53E65DE1}" sibTransId="{658DD0A0-31A1-4E45-BF68-14FA8B581505}"/>
    <dgm:cxn modelId="{13010277-326F-4A14-BF2C-708A06AA6335}" type="presOf" srcId="{F5083837-B51A-4402-9B25-5EA966895A67}" destId="{39BC2E91-8032-4E64-A953-920620235565}" srcOrd="0" destOrd="0" presId="urn:microsoft.com/office/officeart/2008/layout/RadialCluster"/>
    <dgm:cxn modelId="{B09CA5DF-4616-4881-8A87-08D70993BEDA}" type="presOf" srcId="{D3278487-2C08-47C9-A8BD-C3D36226F3FB}" destId="{6E79AEA3-42FB-47CA-89E7-6E49F5AFDD63}" srcOrd="0" destOrd="0" presId="urn:microsoft.com/office/officeart/2008/layout/RadialCluster"/>
    <dgm:cxn modelId="{B84B16C4-CD02-4729-955E-CF6DC312AC96}" type="presOf" srcId="{3F9B0864-574C-4814-B11B-A876DC299A10}" destId="{77CC1F2B-8FFE-4520-9F5B-0AC43649F506}" srcOrd="0" destOrd="0" presId="urn:microsoft.com/office/officeart/2008/layout/RadialCluster"/>
    <dgm:cxn modelId="{D52F2435-0B8F-4BDE-BFDB-7999330970F4}" type="presOf" srcId="{BAFD7CAA-A7B3-4205-ABA6-D4E891C41642}" destId="{EAAC7FD4-AA51-4200-9A32-D0613BE07929}" srcOrd="0" destOrd="0" presId="urn:microsoft.com/office/officeart/2008/layout/RadialCluster"/>
    <dgm:cxn modelId="{8A0131B4-206B-4745-8630-4FA9AD0A6C48}" srcId="{3F9B0864-574C-4814-B11B-A876DC299A10}" destId="{BBF54BC4-4C97-4292-9D0C-BFAF4AFEC853}" srcOrd="0" destOrd="0" parTransId="{A2CD36AE-25AD-4BEB-82BC-33EBB7872EC7}" sibTransId="{9F6C21FE-1BA0-46F0-ABC3-FF5AF0A75667}"/>
    <dgm:cxn modelId="{2EE4B382-D5B4-4FF6-9257-345C889CEBC8}" type="presOf" srcId="{CA64DB49-188F-46EC-909B-038D5C47447F}" destId="{485A76CC-37EE-477F-949E-FC17433E1769}" srcOrd="0" destOrd="0" presId="urn:microsoft.com/office/officeart/2008/layout/RadialCluster"/>
    <dgm:cxn modelId="{EFE86B38-EC6E-4EB7-B19E-3DCCACA85102}" type="presOf" srcId="{137FC824-4856-4704-8D4A-A6BF3EC2E789}" destId="{2B79067E-046C-46F6-95BF-27D0A5750D83}" srcOrd="0" destOrd="0" presId="urn:microsoft.com/office/officeart/2008/layout/RadialCluster"/>
    <dgm:cxn modelId="{05025383-217E-4CC2-923A-543DCE798D42}" type="presOf" srcId="{85C29477-26BC-4A40-90F6-6D226E742997}" destId="{CA56969F-1156-403A-9A8E-FFD2018810DD}" srcOrd="0" destOrd="0" presId="urn:microsoft.com/office/officeart/2008/layout/RadialCluster"/>
    <dgm:cxn modelId="{62CB5AD8-4296-4055-A4A4-F742D2650770}" srcId="{BBF54BC4-4C97-4292-9D0C-BFAF4AFEC853}" destId="{D3278487-2C08-47C9-A8BD-C3D36226F3FB}" srcOrd="6" destOrd="0" parTransId="{CA64DB49-188F-46EC-909B-038D5C47447F}" sibTransId="{D91D565E-4D43-4E67-B942-C758CAF16C6D}"/>
    <dgm:cxn modelId="{7FD1253E-04E6-4F18-B666-C67E00FB8AF3}" type="presOf" srcId="{661C7A16-0458-4D08-A39C-DE5FE972D9B7}" destId="{DC3DC8E8-074C-4C81-B1E4-65FE90B44FBC}" srcOrd="0" destOrd="0" presId="urn:microsoft.com/office/officeart/2008/layout/RadialCluster"/>
    <dgm:cxn modelId="{DA09F952-BA8F-4BE3-91E4-21392825D39F}" type="presOf" srcId="{7433311B-6490-4F98-A5E6-82399F65B173}" destId="{B3A95F80-707A-4DE5-84B8-859080D6389F}" srcOrd="0" destOrd="0" presId="urn:microsoft.com/office/officeart/2008/layout/RadialCluster"/>
    <dgm:cxn modelId="{E0EA2997-86B5-46FE-B2D0-7199E8C66C3B}" srcId="{BBF54BC4-4C97-4292-9D0C-BFAF4AFEC853}" destId="{AEE996EE-D8F8-458C-BFD7-D0AB75FB16D6}" srcOrd="1" destOrd="0" parTransId="{7433311B-6490-4F98-A5E6-82399F65B173}" sibTransId="{BCE57737-A86C-494B-83E8-41F69330EDDF}"/>
    <dgm:cxn modelId="{2825961E-2DB7-447C-BE92-BA7EEB7EDC48}" type="presOf" srcId="{AEE996EE-D8F8-458C-BFD7-D0AB75FB16D6}" destId="{4BF8D931-CBB5-44ED-865C-B20EBC1CBFE1}" srcOrd="0" destOrd="0" presId="urn:microsoft.com/office/officeart/2008/layout/RadialCluster"/>
    <dgm:cxn modelId="{4160D099-1C91-4E3B-95E3-9CFCB71488F0}" srcId="{BBF54BC4-4C97-4292-9D0C-BFAF4AFEC853}" destId="{85C29477-26BC-4A40-90F6-6D226E742997}" srcOrd="0" destOrd="0" parTransId="{9137125F-6A98-437D-AE97-DE472B0FEF03}" sibTransId="{05AF5D0F-D09D-4A8D-8807-848956D9FBAA}"/>
    <dgm:cxn modelId="{B426CF0E-CA25-4D71-95D1-4D8E41EAF7CE}" srcId="{BBF54BC4-4C97-4292-9D0C-BFAF4AFEC853}" destId="{65853AA2-C557-44F2-8E0E-DFECC7D808A6}" srcOrd="7" destOrd="0" parTransId="{9913602B-117D-4472-B658-FAE45CB609C6}" sibTransId="{A0F3EE6F-1015-4EA8-B8FA-8B720239E26B}"/>
    <dgm:cxn modelId="{CBC558E6-0546-4C7F-8A2F-F2A6E8D572C9}" srcId="{BBF54BC4-4C97-4292-9D0C-BFAF4AFEC853}" destId="{137FC824-4856-4704-8D4A-A6BF3EC2E789}" srcOrd="3" destOrd="0" parTransId="{661C7A16-0458-4D08-A39C-DE5FE972D9B7}" sibTransId="{ECCEBD58-C163-4C3A-879C-9CEE5AE15D9C}"/>
    <dgm:cxn modelId="{D13EE56F-6387-42DD-9F77-663A0746B431}" type="presOf" srcId="{9137125F-6A98-437D-AE97-DE472B0FEF03}" destId="{5D37C960-F248-4949-94EA-148D9BBDCA52}" srcOrd="0" destOrd="0" presId="urn:microsoft.com/office/officeart/2008/layout/RadialCluster"/>
    <dgm:cxn modelId="{27E948CE-B835-4906-8154-3CF849931410}" srcId="{BBF54BC4-4C97-4292-9D0C-BFAF4AFEC853}" destId="{BAFD7CAA-A7B3-4205-ABA6-D4E891C41642}" srcOrd="5" destOrd="0" parTransId="{0A4CD47D-E014-4F1E-B173-7BA808F92A73}" sibTransId="{25391EBB-49B5-4864-86A6-862B75DB7F4D}"/>
    <dgm:cxn modelId="{57685EA4-69D8-494E-A8AB-D3A302D06557}" srcId="{BBF54BC4-4C97-4292-9D0C-BFAF4AFEC853}" destId="{3B91CC73-C22F-4FA9-B58E-7A4A55C1E8D0}" srcOrd="4" destOrd="0" parTransId="{1F2F48C1-0B49-4AE9-8E90-A09734B47F39}" sibTransId="{1BAD7502-3E22-4854-BE07-5842BC59A048}"/>
    <dgm:cxn modelId="{72F38D9F-14A1-46A5-91B4-016230915EAF}" type="presParOf" srcId="{77CC1F2B-8FFE-4520-9F5B-0AC43649F506}" destId="{E77A4520-8E1B-4448-B5B8-4DA4E4A0EE48}" srcOrd="0" destOrd="0" presId="urn:microsoft.com/office/officeart/2008/layout/RadialCluster"/>
    <dgm:cxn modelId="{6B02172E-E942-4932-80DA-70F88E68FD51}" type="presParOf" srcId="{E77A4520-8E1B-4448-B5B8-4DA4E4A0EE48}" destId="{B450156C-6E9F-4EC8-A122-553A57B644D6}" srcOrd="0" destOrd="0" presId="urn:microsoft.com/office/officeart/2008/layout/RadialCluster"/>
    <dgm:cxn modelId="{242BD6C7-50DE-491D-92BE-366CB9C4969B}" type="presParOf" srcId="{E77A4520-8E1B-4448-B5B8-4DA4E4A0EE48}" destId="{5D37C960-F248-4949-94EA-148D9BBDCA52}" srcOrd="1" destOrd="0" presId="urn:microsoft.com/office/officeart/2008/layout/RadialCluster"/>
    <dgm:cxn modelId="{1530AEB0-FD69-4E39-808D-E4772F2FAC62}" type="presParOf" srcId="{E77A4520-8E1B-4448-B5B8-4DA4E4A0EE48}" destId="{CA56969F-1156-403A-9A8E-FFD2018810DD}" srcOrd="2" destOrd="0" presId="urn:microsoft.com/office/officeart/2008/layout/RadialCluster"/>
    <dgm:cxn modelId="{9CC7A44E-A487-461A-A8FB-9200DB889AB6}" type="presParOf" srcId="{E77A4520-8E1B-4448-B5B8-4DA4E4A0EE48}" destId="{B3A95F80-707A-4DE5-84B8-859080D6389F}" srcOrd="3" destOrd="0" presId="urn:microsoft.com/office/officeart/2008/layout/RadialCluster"/>
    <dgm:cxn modelId="{CC88EE33-AC3B-4238-B860-D3BD755685B6}" type="presParOf" srcId="{E77A4520-8E1B-4448-B5B8-4DA4E4A0EE48}" destId="{4BF8D931-CBB5-44ED-865C-B20EBC1CBFE1}" srcOrd="4" destOrd="0" presId="urn:microsoft.com/office/officeart/2008/layout/RadialCluster"/>
    <dgm:cxn modelId="{61297212-09E6-49B0-A450-89AC25228962}" type="presParOf" srcId="{E77A4520-8E1B-4448-B5B8-4DA4E4A0EE48}" destId="{100F7348-7FA3-49C0-B95A-FBA526C15DBA}" srcOrd="5" destOrd="0" presId="urn:microsoft.com/office/officeart/2008/layout/RadialCluster"/>
    <dgm:cxn modelId="{FC9087C8-807C-4A42-BA34-933BCAA79D6C}" type="presParOf" srcId="{E77A4520-8E1B-4448-B5B8-4DA4E4A0EE48}" destId="{39BC2E91-8032-4E64-A953-920620235565}" srcOrd="6" destOrd="0" presId="urn:microsoft.com/office/officeart/2008/layout/RadialCluster"/>
    <dgm:cxn modelId="{D454458A-D123-4468-A5F3-A87B7E975B6F}" type="presParOf" srcId="{E77A4520-8E1B-4448-B5B8-4DA4E4A0EE48}" destId="{DC3DC8E8-074C-4C81-B1E4-65FE90B44FBC}" srcOrd="7" destOrd="0" presId="urn:microsoft.com/office/officeart/2008/layout/RadialCluster"/>
    <dgm:cxn modelId="{6ACCED63-6FD2-4699-97EB-166F2BAF7BE0}" type="presParOf" srcId="{E77A4520-8E1B-4448-B5B8-4DA4E4A0EE48}" destId="{2B79067E-046C-46F6-95BF-27D0A5750D83}" srcOrd="8" destOrd="0" presId="urn:microsoft.com/office/officeart/2008/layout/RadialCluster"/>
    <dgm:cxn modelId="{51376A9A-9B10-4C2E-A9A9-A61FC1C30525}" type="presParOf" srcId="{E77A4520-8E1B-4448-B5B8-4DA4E4A0EE48}" destId="{81A4E382-F95C-43B0-B289-B633F2014471}" srcOrd="9" destOrd="0" presId="urn:microsoft.com/office/officeart/2008/layout/RadialCluster"/>
    <dgm:cxn modelId="{21DA6EEF-5AFE-4F9F-B8BB-E0732B834508}" type="presParOf" srcId="{E77A4520-8E1B-4448-B5B8-4DA4E4A0EE48}" destId="{8F11D201-7088-4F82-ABD5-B3728FC59C51}" srcOrd="10" destOrd="0" presId="urn:microsoft.com/office/officeart/2008/layout/RadialCluster"/>
    <dgm:cxn modelId="{D5D28732-FA64-45A1-8A49-83729ACFA71B}" type="presParOf" srcId="{E77A4520-8E1B-4448-B5B8-4DA4E4A0EE48}" destId="{1DF8FF36-A101-490E-81C7-9994E8428766}" srcOrd="11" destOrd="0" presId="urn:microsoft.com/office/officeart/2008/layout/RadialCluster"/>
    <dgm:cxn modelId="{26930250-9E53-439D-B2ED-D3905A0301B9}" type="presParOf" srcId="{E77A4520-8E1B-4448-B5B8-4DA4E4A0EE48}" destId="{EAAC7FD4-AA51-4200-9A32-D0613BE07929}" srcOrd="12" destOrd="0" presId="urn:microsoft.com/office/officeart/2008/layout/RadialCluster"/>
    <dgm:cxn modelId="{6B210550-F1E7-4E54-AB66-9CDFBEC2CF9B}" type="presParOf" srcId="{E77A4520-8E1B-4448-B5B8-4DA4E4A0EE48}" destId="{485A76CC-37EE-477F-949E-FC17433E1769}" srcOrd="13" destOrd="0" presId="urn:microsoft.com/office/officeart/2008/layout/RadialCluster"/>
    <dgm:cxn modelId="{1580FEAD-D09A-406E-AE27-783330A915BE}" type="presParOf" srcId="{E77A4520-8E1B-4448-B5B8-4DA4E4A0EE48}" destId="{6E79AEA3-42FB-47CA-89E7-6E49F5AFDD63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1159D-986D-4966-97A5-F232F7E5AB21}">
      <dsp:nvSpPr>
        <dsp:cNvPr id="0" name=""/>
        <dsp:cNvSpPr/>
      </dsp:nvSpPr>
      <dsp:spPr>
        <a:xfrm rot="21127556">
          <a:off x="1325434" y="0"/>
          <a:ext cx="7405535" cy="2962214"/>
        </a:xfrm>
        <a:prstGeom prst="leftRightRibbon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711077-E6CB-4E79-BCB9-48AFB8694287}">
      <dsp:nvSpPr>
        <dsp:cNvPr id="0" name=""/>
        <dsp:cNvSpPr/>
      </dsp:nvSpPr>
      <dsp:spPr>
        <a:xfrm rot="21013756">
          <a:off x="2240320" y="732945"/>
          <a:ext cx="2443826" cy="145148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i="1" kern="1200" dirty="0" smtClean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rPr>
            <a:t>Оқушылардың физика, математика, информатика сабақтарына деген  қызығушылығын ояту; </a:t>
          </a:r>
          <a:endParaRPr lang="ru-RU" sz="1600" i="1" kern="1200" dirty="0">
            <a:solidFill>
              <a:srgbClr val="002060"/>
            </a:solidFill>
            <a:effectLst>
              <a:glow rad="101600">
                <a:schemeClr val="bg1">
                  <a:alpha val="60000"/>
                </a:schemeClr>
              </a:glow>
            </a:effectLst>
          </a:endParaRPr>
        </a:p>
      </dsp:txBody>
      <dsp:txXfrm>
        <a:off x="2240320" y="732945"/>
        <a:ext cx="2443826" cy="1451484"/>
      </dsp:txXfrm>
    </dsp:sp>
    <dsp:sp modelId="{303C3388-D3F9-4717-B3C9-13E9C3774E74}">
      <dsp:nvSpPr>
        <dsp:cNvPr id="0" name=""/>
        <dsp:cNvSpPr/>
      </dsp:nvSpPr>
      <dsp:spPr>
        <a:xfrm rot="21367745">
          <a:off x="4953253" y="779118"/>
          <a:ext cx="2888158" cy="145148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i="1" kern="1200" dirty="0" smtClean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rPr>
            <a:t>Сабақта жаңа технология әдістемелерін қолдана отырып, оқушының біліктілігін дамыту.</a:t>
          </a:r>
          <a:endParaRPr lang="ru-RU" sz="1600" i="1" kern="1200" dirty="0">
            <a:solidFill>
              <a:srgbClr val="002060"/>
            </a:solidFill>
            <a:effectLst>
              <a:glow rad="101600">
                <a:schemeClr val="bg1">
                  <a:alpha val="60000"/>
                </a:schemeClr>
              </a:glow>
            </a:effectLst>
          </a:endParaRPr>
        </a:p>
      </dsp:txBody>
      <dsp:txXfrm>
        <a:off x="4953253" y="779118"/>
        <a:ext cx="2888158" cy="14514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0156C-6E9F-4EC8-A122-553A57B644D6}">
      <dsp:nvSpPr>
        <dsp:cNvPr id="0" name=""/>
        <dsp:cNvSpPr/>
      </dsp:nvSpPr>
      <dsp:spPr>
        <a:xfrm>
          <a:off x="4689631" y="2375670"/>
          <a:ext cx="1924737" cy="192473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МИФ</a:t>
          </a:r>
          <a:endParaRPr lang="ru-RU" sz="3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83589" y="2469628"/>
        <a:ext cx="1736821" cy="1736821"/>
      </dsp:txXfrm>
    </dsp:sp>
    <dsp:sp modelId="{5D37C960-F248-4949-94EA-148D9BBDCA52}">
      <dsp:nvSpPr>
        <dsp:cNvPr id="0" name=""/>
        <dsp:cNvSpPr/>
      </dsp:nvSpPr>
      <dsp:spPr>
        <a:xfrm rot="16200000">
          <a:off x="5152012" y="1875683"/>
          <a:ext cx="9999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99974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6969F-1156-403A-9A8E-FFD2018810DD}">
      <dsp:nvSpPr>
        <dsp:cNvPr id="0" name=""/>
        <dsp:cNvSpPr/>
      </dsp:nvSpPr>
      <dsp:spPr>
        <a:xfrm>
          <a:off x="4841999" y="43694"/>
          <a:ext cx="1620001" cy="1332000"/>
        </a:xfrm>
        <a:prstGeom prst="roundRect">
          <a:avLst/>
        </a:prstGeom>
        <a:solidFill>
          <a:schemeClr val="accent5">
            <a:hueOff val="-1050478"/>
            <a:satOff val="-1461"/>
            <a:lumOff val="-56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smtClean="0">
              <a:ln w="18415" cmpd="sng"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Республикалық, қалалық семинар</a:t>
          </a:r>
          <a:endParaRPr lang="ru-RU" sz="1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07022" y="108717"/>
        <a:ext cx="1489955" cy="1201954"/>
      </dsp:txXfrm>
    </dsp:sp>
    <dsp:sp modelId="{B3A95F80-707A-4DE5-84B8-859080D6389F}">
      <dsp:nvSpPr>
        <dsp:cNvPr id="0" name=""/>
        <dsp:cNvSpPr/>
      </dsp:nvSpPr>
      <dsp:spPr>
        <a:xfrm rot="19285714">
          <a:off x="6574945" y="2457911"/>
          <a:ext cx="36139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1398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F8D931-CBB5-44ED-865C-B20EBC1CBFE1}">
      <dsp:nvSpPr>
        <dsp:cNvPr id="0" name=""/>
        <dsp:cNvSpPr/>
      </dsp:nvSpPr>
      <dsp:spPr>
        <a:xfrm>
          <a:off x="6896921" y="1033293"/>
          <a:ext cx="1620001" cy="1332000"/>
        </a:xfrm>
        <a:prstGeom prst="roundRect">
          <a:avLst/>
        </a:prstGeom>
        <a:solidFill>
          <a:schemeClr val="accent5">
            <a:hueOff val="-2100956"/>
            <a:satOff val="-2922"/>
            <a:lumOff val="-112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smtClean="0">
              <a:ln w="18415" cmpd="sng"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Қалалық байқау</a:t>
          </a:r>
          <a:endParaRPr lang="ru-RU" sz="1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61944" y="1098316"/>
        <a:ext cx="1489955" cy="1201954"/>
      </dsp:txXfrm>
    </dsp:sp>
    <dsp:sp modelId="{100F7348-7FA3-49C0-B95A-FBA526C15DBA}">
      <dsp:nvSpPr>
        <dsp:cNvPr id="0" name=""/>
        <dsp:cNvSpPr/>
      </dsp:nvSpPr>
      <dsp:spPr>
        <a:xfrm rot="771429">
          <a:off x="6604209" y="3647858"/>
          <a:ext cx="8103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0394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BC2E91-8032-4E64-A953-920620235565}">
      <dsp:nvSpPr>
        <dsp:cNvPr id="0" name=""/>
        <dsp:cNvSpPr/>
      </dsp:nvSpPr>
      <dsp:spPr>
        <a:xfrm>
          <a:off x="7404444" y="3256900"/>
          <a:ext cx="1620001" cy="1332000"/>
        </a:xfrm>
        <a:prstGeom prst="roundRect">
          <a:avLst/>
        </a:prstGeom>
        <a:solidFill>
          <a:schemeClr val="accent5">
            <a:hueOff val="-3151433"/>
            <a:satOff val="-4383"/>
            <a:lumOff val="-168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Конференциялар</a:t>
          </a:r>
          <a:endParaRPr lang="ru-RU" sz="1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69467" y="3321923"/>
        <a:ext cx="1489955" cy="1201954"/>
      </dsp:txXfrm>
    </dsp:sp>
    <dsp:sp modelId="{DC3DC8E8-074C-4C81-B1E4-65FE90B44FBC}">
      <dsp:nvSpPr>
        <dsp:cNvPr id="0" name=""/>
        <dsp:cNvSpPr/>
      </dsp:nvSpPr>
      <dsp:spPr>
        <a:xfrm rot="3857143">
          <a:off x="5883064" y="4670250"/>
          <a:ext cx="8209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0990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79067E-046C-46F6-95BF-27D0A5750D83}">
      <dsp:nvSpPr>
        <dsp:cNvPr id="0" name=""/>
        <dsp:cNvSpPr/>
      </dsp:nvSpPr>
      <dsp:spPr>
        <a:xfrm>
          <a:off x="5982394" y="5040094"/>
          <a:ext cx="1620001" cy="1332000"/>
        </a:xfrm>
        <a:prstGeom prst="roundRect">
          <a:avLst/>
        </a:prstGeom>
        <a:solidFill>
          <a:schemeClr val="accent5">
            <a:hueOff val="-4201911"/>
            <a:satOff val="-5845"/>
            <a:lumOff val="-224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ln w="18415" cmpd="sng"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Ашық сабақтар</a:t>
          </a:r>
          <a:endParaRPr lang="ru-RU" sz="1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47417" y="5105117"/>
        <a:ext cx="1489955" cy="1201954"/>
      </dsp:txXfrm>
    </dsp:sp>
    <dsp:sp modelId="{81A4E382-F95C-43B0-B289-B633F2014471}">
      <dsp:nvSpPr>
        <dsp:cNvPr id="0" name=""/>
        <dsp:cNvSpPr/>
      </dsp:nvSpPr>
      <dsp:spPr>
        <a:xfrm rot="6942857">
          <a:off x="4599945" y="4670250"/>
          <a:ext cx="8209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0990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1D201-7088-4F82-ABD5-B3728FC59C51}">
      <dsp:nvSpPr>
        <dsp:cNvPr id="0" name=""/>
        <dsp:cNvSpPr/>
      </dsp:nvSpPr>
      <dsp:spPr>
        <a:xfrm>
          <a:off x="3701603" y="5040094"/>
          <a:ext cx="1620001" cy="1332000"/>
        </a:xfrm>
        <a:prstGeom prst="roundRect">
          <a:avLst/>
        </a:prstGeom>
        <a:solidFill>
          <a:schemeClr val="accent5">
            <a:hueOff val="-5252389"/>
            <a:satOff val="-7306"/>
            <a:lumOff val="-280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smtClean="0">
              <a:ln w="18415" cmpd="sng"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Авторлық жұмыс</a:t>
          </a:r>
          <a:endParaRPr lang="ru-RU" sz="1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66626" y="5105117"/>
        <a:ext cx="1489955" cy="1201954"/>
      </dsp:txXfrm>
    </dsp:sp>
    <dsp:sp modelId="{1DF8FF36-A101-490E-81C7-9994E8428766}">
      <dsp:nvSpPr>
        <dsp:cNvPr id="0" name=""/>
        <dsp:cNvSpPr/>
      </dsp:nvSpPr>
      <dsp:spPr>
        <a:xfrm rot="10028571">
          <a:off x="3889395" y="3647858"/>
          <a:ext cx="8103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0394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AC7FD4-AA51-4200-9A32-D0613BE07929}">
      <dsp:nvSpPr>
        <dsp:cNvPr id="0" name=""/>
        <dsp:cNvSpPr/>
      </dsp:nvSpPr>
      <dsp:spPr>
        <a:xfrm>
          <a:off x="2279553" y="3256900"/>
          <a:ext cx="1620001" cy="1332000"/>
        </a:xfrm>
        <a:prstGeom prst="roundRect">
          <a:avLst/>
        </a:prstGeom>
        <a:solidFill>
          <a:schemeClr val="accent5">
            <a:hueOff val="-6302867"/>
            <a:satOff val="-8767"/>
            <a:lumOff val="-336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Жазылым</a:t>
          </a:r>
          <a:endParaRPr lang="ru-RU" sz="1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44576" y="3321923"/>
        <a:ext cx="1489955" cy="1201954"/>
      </dsp:txXfrm>
    </dsp:sp>
    <dsp:sp modelId="{485A76CC-37EE-477F-949E-FC17433E1769}">
      <dsp:nvSpPr>
        <dsp:cNvPr id="0" name=""/>
        <dsp:cNvSpPr/>
      </dsp:nvSpPr>
      <dsp:spPr>
        <a:xfrm rot="13114286">
          <a:off x="4367655" y="2457911"/>
          <a:ext cx="36139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1398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9AEA3-42FB-47CA-89E7-6E49F5AFDD63}">
      <dsp:nvSpPr>
        <dsp:cNvPr id="0" name=""/>
        <dsp:cNvSpPr/>
      </dsp:nvSpPr>
      <dsp:spPr>
        <a:xfrm>
          <a:off x="2787077" y="1033293"/>
          <a:ext cx="1620001" cy="133200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smtClean="0">
              <a:ln w="18415" cmpd="sng"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Мұғалімдердің республикалық, облыстық  олимпиадалары   </a:t>
          </a:r>
          <a:endParaRPr lang="ru-RU" sz="1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52100" y="1098316"/>
        <a:ext cx="1489955" cy="1201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CE383-1825-45CA-BF9A-BF0D728D84C1}" type="datetimeFigureOut">
              <a:rPr lang="ru-RU" smtClean="0"/>
              <a:pPr/>
              <a:t>12.12.2021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4DB3C-F84F-4C1B-9949-82F41F791C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366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4DB3C-F84F-4C1B-9949-82F41F791C9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834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D738-FAF9-41BF-BB66-C21A94FEDA35}" type="datetimeFigureOut">
              <a:rPr lang="ru-RU" smtClean="0"/>
              <a:pPr/>
              <a:t>12.12.2021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FCF3-8AEF-4E5A-A014-D4710B3A8D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73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D738-FAF9-41BF-BB66-C21A94FEDA35}" type="datetimeFigureOut">
              <a:rPr lang="ru-RU" smtClean="0"/>
              <a:pPr/>
              <a:t>12.12.2021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FCF3-8AEF-4E5A-A014-D4710B3A8D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96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D738-FAF9-41BF-BB66-C21A94FEDA35}" type="datetimeFigureOut">
              <a:rPr lang="ru-RU" smtClean="0"/>
              <a:pPr/>
              <a:t>12.12.2021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FCF3-8AEF-4E5A-A014-D4710B3A8D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53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D738-FAF9-41BF-BB66-C21A94FEDA35}" type="datetimeFigureOut">
              <a:rPr lang="ru-RU" smtClean="0"/>
              <a:pPr/>
              <a:t>12.12.2021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FCF3-8AEF-4E5A-A014-D4710B3A8D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6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D738-FAF9-41BF-BB66-C21A94FEDA35}" type="datetimeFigureOut">
              <a:rPr lang="ru-RU" smtClean="0"/>
              <a:pPr/>
              <a:t>12.12.2021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FCF3-8AEF-4E5A-A014-D4710B3A8D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12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D738-FAF9-41BF-BB66-C21A94FEDA35}" type="datetimeFigureOut">
              <a:rPr lang="ru-RU" smtClean="0"/>
              <a:pPr/>
              <a:t>12.12.2021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FCF3-8AEF-4E5A-A014-D4710B3A8D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39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D738-FAF9-41BF-BB66-C21A94FEDA35}" type="datetimeFigureOut">
              <a:rPr lang="ru-RU" smtClean="0"/>
              <a:pPr/>
              <a:t>12.12.2021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FCF3-8AEF-4E5A-A014-D4710B3A8D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48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D738-FAF9-41BF-BB66-C21A94FEDA35}" type="datetimeFigureOut">
              <a:rPr lang="ru-RU" smtClean="0"/>
              <a:pPr/>
              <a:t>12.12.2021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FCF3-8AEF-4E5A-A014-D4710B3A8D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93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D738-FAF9-41BF-BB66-C21A94FEDA35}" type="datetimeFigureOut">
              <a:rPr lang="ru-RU" smtClean="0"/>
              <a:pPr/>
              <a:t>12.12.2021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FCF3-8AEF-4E5A-A014-D4710B3A8D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934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D738-FAF9-41BF-BB66-C21A94FEDA35}" type="datetimeFigureOut">
              <a:rPr lang="ru-RU" smtClean="0"/>
              <a:pPr/>
              <a:t>12.12.2021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FCF3-8AEF-4E5A-A014-D4710B3A8D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66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D738-FAF9-41BF-BB66-C21A94FEDA35}" type="datetimeFigureOut">
              <a:rPr lang="ru-RU" smtClean="0"/>
              <a:pPr/>
              <a:t>12.12.2021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FCF3-8AEF-4E5A-A014-D4710B3A8D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263273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8" Target="../slideLayouts/slideLayout8.xml" Type="http://schemas.openxmlformats.org/officeDocument/2006/relationships/slideLayout"/><Relationship Id="rId13" Target="../media/image1.jpeg" Type="http://schemas.openxmlformats.org/officeDocument/2006/relationships/image"/><Relationship Id="rId3" Target="../slideLayouts/slideLayout3.xml" Type="http://schemas.openxmlformats.org/officeDocument/2006/relationships/slideLayout"/><Relationship Id="rId7" Target="../slideLayouts/slideLayout7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1" Target="../slideLayouts/slideLayout1.xml" Type="http://schemas.openxmlformats.org/officeDocument/2006/relationships/slideLayout"/><Relationship Id="rId6" Target="../slideLayouts/slideLayout6.xml" Type="http://schemas.openxmlformats.org/officeDocument/2006/relationships/slideLayout"/><Relationship Id="rId11" Target="../slideLayouts/slideLayout11.xml" Type="http://schemas.openxmlformats.org/officeDocument/2006/relationships/slideLayout"/><Relationship Id="rId5" Target="../slideLayouts/slideLayout5.xml" Type="http://schemas.openxmlformats.org/officeDocument/2006/relationships/slideLayout"/><Relationship Id="rId10" Target="../slideLayouts/slideLayout10.xml" Type="http://schemas.openxmlformats.org/officeDocument/2006/relationships/slideLayout"/><Relationship Id="rId4" Target="../slideLayouts/slideLayout4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FD738-FAF9-41BF-BB66-C21A94FEDA35}" type="datetimeFigureOut">
              <a:rPr lang="ru-RU" smtClean="0"/>
              <a:pPr/>
              <a:t>12.12.2021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EFCF3-8AEF-4E5A-A014-D4710B3A8D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32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8" Target="../diagrams/drawing1.xml" Type="http://schemas.microsoft.com/office/2007/relationships/diagramDrawing"/><Relationship Id="rId3" Target="../media/image3.jpeg" Type="http://schemas.openxmlformats.org/officeDocument/2006/relationships/image"/><Relationship Id="rId7" Target="../diagrams/colors1.xml" Type="http://schemas.openxmlformats.org/officeDocument/2006/relationships/diagramColors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6" Target="../diagrams/quickStyle1.xml" Type="http://schemas.openxmlformats.org/officeDocument/2006/relationships/diagramQuickStyle"/><Relationship Id="rId5" Target="../diagrams/layout1.xml" Type="http://schemas.openxmlformats.org/officeDocument/2006/relationships/diagramLayout"/><Relationship Id="rId4" Target="../diagrams/data1.xml" Type="http://schemas.openxmlformats.org/officeDocument/2006/relationships/diagramData"/></Relationships>
</file>

<file path=ppt/slides/_rels/slide2.xml.rels><?xml version="1.0" encoding="UTF-8" standalone="yes" ?><Relationships xmlns="http://schemas.openxmlformats.org/package/2006/relationships"><Relationship Id="rId8" Target="../media/image10.jpeg" Type="http://schemas.openxmlformats.org/officeDocument/2006/relationships/image"/><Relationship Id="rId13" Target="../media/image15.jpeg" Type="http://schemas.openxmlformats.org/officeDocument/2006/relationships/image"/><Relationship Id="rId3" Target="../media/image5.jpeg" Type="http://schemas.openxmlformats.org/officeDocument/2006/relationships/image"/><Relationship Id="rId7" Target="../media/image9.jpeg" Type="http://schemas.openxmlformats.org/officeDocument/2006/relationships/image"/><Relationship Id="rId12" Target="../media/image14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8.jpeg" Type="http://schemas.openxmlformats.org/officeDocument/2006/relationships/image"/><Relationship Id="rId11" Target="../media/image13.jpeg" Type="http://schemas.openxmlformats.org/officeDocument/2006/relationships/image"/><Relationship Id="rId5" Target="../media/image7.jpeg" Type="http://schemas.openxmlformats.org/officeDocument/2006/relationships/image"/><Relationship Id="rId15" Target="../media/image17.jpeg" Type="http://schemas.openxmlformats.org/officeDocument/2006/relationships/image"/><Relationship Id="rId10" Target="../media/image12.png" Type="http://schemas.openxmlformats.org/officeDocument/2006/relationships/image"/><Relationship Id="rId4" Target="../media/image6.jpeg" Type="http://schemas.openxmlformats.org/officeDocument/2006/relationships/image"/><Relationship Id="rId9" Target="../media/image11.jpeg" Type="http://schemas.openxmlformats.org/officeDocument/2006/relationships/image"/><Relationship Id="rId14" Target="../media/image16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diagrams/layout2.xml" Type="http://schemas.openxmlformats.org/officeDocument/2006/relationships/diagramLayout"/><Relationship Id="rId7" Target="../media/image3.jpeg" Type="http://schemas.openxmlformats.org/officeDocument/2006/relationships/image"/><Relationship Id="rId2" Target="../diagrams/data2.xml" Type="http://schemas.openxmlformats.org/officeDocument/2006/relationships/diagramData"/><Relationship Id="rId1" Target="../slideLayouts/slideLayout2.xml" Type="http://schemas.openxmlformats.org/officeDocument/2006/relationships/slideLayout"/><Relationship Id="rId6" Target="../diagrams/drawing2.xml" Type="http://schemas.microsoft.com/office/2007/relationships/diagramDrawing"/><Relationship Id="rId5" Target="../diagrams/colors2.xml" Type="http://schemas.openxmlformats.org/officeDocument/2006/relationships/diagramColors"/><Relationship Id="rId4" Target="../diagrams/quickStyle2.xml" Type="http://schemas.openxmlformats.org/officeDocument/2006/relationships/diagramQuickStyle"/></Relationships>
</file>

<file path=ppt/slides/_rels/slide5.xml.rels><?xml version="1.0" encoding="UTF-8" standalone="yes" ?><Relationships xmlns="http://schemas.openxmlformats.org/package/2006/relationships"><Relationship Id="rId8" Target="../media/image22.jpeg" Type="http://schemas.openxmlformats.org/officeDocument/2006/relationships/image"/><Relationship Id="rId3" Target="../media/image7.jpeg" Type="http://schemas.openxmlformats.org/officeDocument/2006/relationships/image"/><Relationship Id="rId7" Target="../media/image21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0.jpeg" Type="http://schemas.openxmlformats.org/officeDocument/2006/relationships/image"/><Relationship Id="rId5" Target="../media/image19.jpeg" Type="http://schemas.openxmlformats.org/officeDocument/2006/relationships/image"/><Relationship Id="rId4" Target="../media/image18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24.jpeg" Type="http://schemas.openxmlformats.org/officeDocument/2006/relationships/image"/><Relationship Id="rId7" Target="../media/image28.jpeg" Type="http://schemas.openxmlformats.org/officeDocument/2006/relationships/image"/><Relationship Id="rId2" Target="../media/image23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7.jpeg" Type="http://schemas.openxmlformats.org/officeDocument/2006/relationships/image"/><Relationship Id="rId5" Target="../media/image26.jpeg" Type="http://schemas.openxmlformats.org/officeDocument/2006/relationships/image"/><Relationship Id="rId4" Target="../media/image25.jpeg" Type="http://schemas.openxmlformats.org/officeDocument/2006/relationships/image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3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image" Target="../media/image35.jpeg"/><Relationship Id="rId7" Type="http://schemas.openxmlformats.org/officeDocument/2006/relationships/image" Target="../media/image39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10" Type="http://schemas.openxmlformats.org/officeDocument/2006/relationships/image" Target="../media/image42.jpeg"/><Relationship Id="rId4" Type="http://schemas.openxmlformats.org/officeDocument/2006/relationships/image" Target="../media/image36.jpeg"/><Relationship Id="rId9" Type="http://schemas.openxmlformats.org/officeDocument/2006/relationships/image" Target="../media/image4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g"/><Relationship Id="rId7" Type="http://schemas.openxmlformats.org/officeDocument/2006/relationships/image" Target="../media/image4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jpeg"/><Relationship Id="rId5" Type="http://schemas.openxmlformats.org/officeDocument/2006/relationships/image" Target="../media/image45.jpg"/><Relationship Id="rId4" Type="http://schemas.openxmlformats.org/officeDocument/2006/relationships/image" Target="../media/image44.jpg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57350" y="133272"/>
            <a:ext cx="73893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dirty="0" lang="kk-KZ" smtClean="0" sz="4000"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charset="0" pitchFamily="18" typeface="Times New Roman"/>
                <a:cs charset="0" pitchFamily="18" typeface="Times New Roman"/>
              </a:rPr>
              <a:t> </a:t>
            </a:r>
            <a:endParaRPr dirty="0" lang="ru-RU" sz="4000"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83277" y="234852"/>
            <a:ext cx="69041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b="1" dirty="0" lang="kk-KZ" smtClean="0" sz="400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charset="0" pitchFamily="18" typeface="Times New Roman"/>
                <a:cs charset="0" pitchFamily="18" typeface="Times New Roman"/>
              </a:rPr>
              <a:t>МИФ  әдістемелік бірлестігі </a:t>
            </a:r>
            <a:endParaRPr dirty="0" lang="ru-RU" sz="4000">
              <a:effectLst>
                <a:glow rad="101600">
                  <a:schemeClr val="bg1">
                    <a:alpha val="60000"/>
                  </a:schemeClr>
                </a:glow>
              </a:effectLst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1425" y="2171925"/>
            <a:ext cx="73467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dirty="0" lang="kk-KZ" smtClean="0" sz="28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Инновациялық тәсілдерді  қолданып, оқушылардың қызығушылығын арттыра отырып білім сапасына қол жеткізу</a:t>
            </a:r>
            <a:endParaRPr b="1" dirty="0" lang="ru-RU" sz="280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1135" y="4936500"/>
            <a:ext cx="20361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b="1" dirty="0" lang="kk-KZ" smtClean="0" sz="2800"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charset="-52" pitchFamily="2" typeface="Jikharev.kz"/>
              </a:rPr>
              <a:t>мақсаты:</a:t>
            </a:r>
            <a:endParaRPr b="1" dirty="0" lang="ru-RU" sz="2800">
              <a:solidFill>
                <a:srgbClr val="C0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charset="-52" pitchFamily="2" typeface="Jikharev.kz"/>
            </a:endParaRPr>
          </a:p>
        </p:txBody>
      </p:sp>
      <p:pic>
        <p:nvPicPr>
          <p:cNvPr descr="C:\Users\212\Desktop\IMG-20210329-WA0044.jpg" id="1026" name="Picture 2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0" y="881822"/>
            <a:ext cx="5008728" cy="34947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4766993" y="1500032"/>
            <a:ext cx="24497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b="1" dirty="0" lang="kk-KZ" smtClean="0" sz="3200"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charset="0" pitchFamily="18" typeface="Times New Roman"/>
                <a:cs charset="0" pitchFamily="18" typeface="Times New Roman"/>
              </a:rPr>
              <a:t>Тақырыбы:</a:t>
            </a:r>
            <a:endParaRPr b="1" dirty="0" lang="ru-RU" sz="3200">
              <a:solidFill>
                <a:srgbClr val="C0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" r="-20"/>
          <a:stretch/>
        </p:blipFill>
        <p:spPr>
          <a:xfrm>
            <a:off x="10158455" y="45962"/>
            <a:ext cx="1924585" cy="1671720"/>
          </a:xfrm>
          <a:prstGeom prst="ellipse">
            <a:avLst/>
          </a:prstGeom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83150960"/>
              </p:ext>
            </p:extLst>
          </p:nvPr>
        </p:nvGraphicFramePr>
        <p:xfrm>
          <a:off x="1845787" y="3429000"/>
          <a:ext cx="10056403" cy="2962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7" r:dm="rId4" r:lo="rId5" r:qs="rId6"/>
          </a:graphicData>
        </a:graphic>
      </p:graphicFrame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FEB7FB3-64BD-4367-92B5-249F2086CDD0}"/>
              </a:ext>
            </a:extLst>
          </p:cNvPr>
          <p:cNvPicPr preferRelativeResize="0">
            <a:picLocks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339080" y="230119"/>
            <a:ext cx="1260000" cy="16200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C:\Users\1\Desktop\18-19\11 сын фото\DSC_7084.JPG" id="5" name="Picture 2"/>
          <p:cNvPicPr preferRelativeResize="0">
            <a:picLocks noChangeArrowheads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919" y="255343"/>
            <a:ext cx="1260000" cy="16200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Объект 3"/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9033528" y="652209"/>
            <a:ext cx="1260000" cy="16200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 preferRelativeResize="0"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1883535" y="652209"/>
            <a:ext cx="1260000" cy="16200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 preferRelativeResize="0">
            <a:picLocks/>
          </p:cNvPicPr>
          <p:nvPr/>
        </p:nvPicPr>
        <p:blipFill>
          <a:blip cstate="print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19" y="4893039"/>
            <a:ext cx="1260000" cy="16200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 preferRelativeResize="0">
            <a:picLocks/>
          </p:cNvPicPr>
          <p:nvPr/>
        </p:nvPicPr>
        <p:blipFill rotWithShape="1">
          <a:blip cstate="print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"/>
          <a:stretch/>
        </p:blipFill>
        <p:spPr>
          <a:xfrm flipH="1">
            <a:off x="6585239" y="4893039"/>
            <a:ext cx="1260000" cy="16200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12" name="Объект 3"/>
          <p:cNvPicPr preferRelativeResize="0">
            <a:picLocks noGrp="1"/>
          </p:cNvPicPr>
          <p:nvPr>
            <p:ph idx="1"/>
          </p:nvPr>
        </p:nvPicPr>
        <p:blipFill rotWithShape="1">
          <a:blip cstate="print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"/>
          <a:stretch/>
        </p:blipFill>
        <p:spPr>
          <a:xfrm>
            <a:off x="4426559" y="4878723"/>
            <a:ext cx="1260000" cy="16200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C:\Users\212\Desktop\фотки\Учителя\DSC_1636.JPG" id="13" name="Picture 2"/>
          <p:cNvPicPr preferRelativeResize="0">
            <a:picLocks noChangeArrowheads="1"/>
          </p:cNvPicPr>
          <p:nvPr/>
        </p:nvPicPr>
        <p:blipFill>
          <a:blip cstate="print" r:embed="rId9"/>
          <a:srcRect/>
          <a:stretch>
            <a:fillRect/>
          </a:stretch>
        </p:blipFill>
        <p:spPr bwMode="auto">
          <a:xfrm>
            <a:off x="2267879" y="4878723"/>
            <a:ext cx="1260000" cy="16200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43581" y="891302"/>
            <a:ext cx="1592579" cy="1380907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3332070" y="190544"/>
            <a:ext cx="5527860" cy="461665"/>
          </a:xfrm>
          <a:prstGeom prst="rect">
            <a:avLst/>
          </a:prstGeom>
        </p:spPr>
        <p:txBody>
          <a:bodyPr wrap="none">
            <a:prstTxWarp prst="textStop">
              <a:avLst/>
            </a:prstTxWarp>
            <a:spAutoFit/>
          </a:bodyPr>
          <a:lstStyle/>
          <a:p>
            <a:r>
              <a:rPr b="1" dirty="0" i="1" lang="kk-KZ" sz="240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charset="0" pitchFamily="18" typeface="Times New Roman"/>
                <a:cs charset="0" pitchFamily="18" typeface="Times New Roman"/>
              </a:rPr>
              <a:t>МИФ  әдістемелік </a:t>
            </a:r>
            <a:r>
              <a:rPr b="1" dirty="0" i="1" lang="kk-KZ" smtClean="0" sz="240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charset="0" pitchFamily="18" typeface="Times New Roman"/>
                <a:cs charset="0" pitchFamily="18" typeface="Times New Roman"/>
              </a:rPr>
              <a:t>бірлестік мүшелері </a:t>
            </a:r>
            <a:endParaRPr dirty="0" i="1" lang="ru-RU" sz="2400">
              <a:effectLst>
                <a:glow rad="101600">
                  <a:schemeClr val="bg1">
                    <a:alpha val="60000"/>
                  </a:schemeClr>
                </a:glow>
              </a:effectLst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cstate="print"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" r="62"/>
          <a:stretch/>
        </p:blipFill>
        <p:spPr>
          <a:xfrm>
            <a:off x="3563502" y="958611"/>
            <a:ext cx="1319950" cy="16200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2" r="6"/>
          <a:stretch/>
        </p:blipFill>
        <p:spPr>
          <a:xfrm>
            <a:off x="7260924" y="937471"/>
            <a:ext cx="1384081" cy="1620000"/>
          </a:xfrm>
          <a:prstGeom prst="rect">
            <a:avLst/>
          </a:prstGeom>
        </p:spPr>
      </p:pic>
      <p:pic>
        <p:nvPicPr>
          <p:cNvPr id="18" name="Рисунок 17"/>
          <p:cNvPicPr preferRelativeResize="0">
            <a:picLocks/>
          </p:cNvPicPr>
          <p:nvPr/>
        </p:nvPicPr>
        <p:blipFill rotWithShape="1">
          <a:blip cstate="print"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" r="38"/>
          <a:stretch/>
        </p:blipFill>
        <p:spPr>
          <a:xfrm>
            <a:off x="3332070" y="2952321"/>
            <a:ext cx="1260000" cy="1620000"/>
          </a:xfrm>
          <a:prstGeom prst="rect">
            <a:avLst/>
          </a:prstGeom>
        </p:spPr>
      </p:pic>
      <p:pic>
        <p:nvPicPr>
          <p:cNvPr id="19" name="Рисунок 18"/>
          <p:cNvPicPr preferRelativeResize="0">
            <a:picLocks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09" l="53005" r="24208" t="34754"/>
          <a:stretch/>
        </p:blipFill>
        <p:spPr>
          <a:xfrm>
            <a:off x="7599930" y="2952655"/>
            <a:ext cx="1260000" cy="1619666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 rot="20214663">
            <a:off x="565854" y="3091009"/>
            <a:ext cx="1861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b="1" dirty="0" i="1" lang="kk-KZ" smtClean="0" sz="400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charset="0" pitchFamily="18" typeface="Times New Roman"/>
                <a:cs charset="0" pitchFamily="18" typeface="Times New Roman"/>
              </a:rPr>
              <a:t>М И Ф </a:t>
            </a:r>
            <a:endParaRPr dirty="0" lang="ru-RU" sz="4000">
              <a:solidFill>
                <a:srgbClr val="0070C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20214663">
            <a:off x="9855393" y="3098168"/>
            <a:ext cx="1861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b="1" dirty="0" i="1" lang="kk-KZ" smtClean="0" sz="400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charset="0" pitchFamily="18" typeface="Times New Roman"/>
                <a:cs charset="0" pitchFamily="18" typeface="Times New Roman"/>
              </a:rPr>
              <a:t>М И Ф </a:t>
            </a:r>
            <a:endParaRPr dirty="0" lang="ru-RU" sz="400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357" y="1875343"/>
            <a:ext cx="1150828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Шинтемирова </a:t>
            </a:r>
          </a:p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Әмина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44368" y="2308680"/>
            <a:ext cx="1072730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Бахраддинов </a:t>
            </a:r>
          </a:p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Мейірбек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4435" y="2500980"/>
            <a:ext cx="834459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Камалова</a:t>
            </a:r>
          </a:p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Марияш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18822" y="2521854"/>
            <a:ext cx="1099083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Жанбайбеков </a:t>
            </a:r>
          </a:p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Ербол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217274" y="2326638"/>
            <a:ext cx="1053429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Бекмуратова </a:t>
            </a:r>
          </a:p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Сағила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817570" y="1904359"/>
            <a:ext cx="937180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Аренова </a:t>
            </a:r>
          </a:p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Мирамкуль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21027" y="4484366"/>
            <a:ext cx="867866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Хасенова</a:t>
            </a:r>
          </a:p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Нуржамал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45044" y="4263857"/>
            <a:ext cx="950901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Курманова</a:t>
            </a:r>
          </a:p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Гульжаухар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08891" y="4470611"/>
            <a:ext cx="820160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Ахметова</a:t>
            </a:r>
          </a:p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Ләззат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01317" y="6396335"/>
            <a:ext cx="778995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Серікбай</a:t>
            </a:r>
          </a:p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Ерік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75285" y="6421091"/>
            <a:ext cx="762902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Исаева</a:t>
            </a:r>
          </a:p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Айгерим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808643" y="6449723"/>
            <a:ext cx="805990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Жаңабай </a:t>
            </a:r>
          </a:p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Мәжіт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896160" y="6455353"/>
            <a:ext cx="921278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Туракбаева</a:t>
            </a:r>
          </a:p>
          <a:p>
            <a:pPr algn="ctr"/>
            <a:r>
              <a:rPr dirty="0" lang="kk-KZ" smtClean="0" sz="12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Балнур</a:t>
            </a:r>
          </a:p>
        </p:txBody>
      </p:sp>
      <p:pic>
        <p:nvPicPr>
          <p:cNvPr id="35" name="Рисунок 34"/>
          <p:cNvPicPr preferRelativeResize="0">
            <a:picLocks/>
          </p:cNvPicPr>
          <p:nvPr/>
        </p:nvPicPr>
        <p:blipFill>
          <a:blip cstate="print"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494" y="2643857"/>
            <a:ext cx="1260000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60984"/>
      </p:ext>
    </p:extLst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69129" y="219799"/>
            <a:ext cx="44028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b="1" dirty="0" lang="kk-KZ" smtClean="0" sz="4800"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charset="0" pitchFamily="18" typeface="Times New Roman"/>
                <a:cs charset="0" pitchFamily="18" typeface="Times New Roman"/>
              </a:rPr>
              <a:t>Барлығы   -  13</a:t>
            </a:r>
            <a:endParaRPr b="1" dirty="0" lang="ru-RU" sz="4800">
              <a:solidFill>
                <a:srgbClr val="C0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70400" y="1193594"/>
            <a:ext cx="81435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b="1" dirty="0" lang="kk-KZ" smtClean="0" sz="3200"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charset="-52" pitchFamily="2" typeface="Jikharev.kz"/>
              </a:rPr>
              <a:t>Математика пәнінің мұғалімі   -  6</a:t>
            </a:r>
            <a:endParaRPr b="1" dirty="0" lang="ru-RU" sz="3200">
              <a:solidFill>
                <a:srgbClr val="C0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charset="-52" pitchFamily="2" typeface="Jikharev.kz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3087" y="1922964"/>
            <a:ext cx="86821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b="1" dirty="0" lang="kk-KZ" smtClean="0" sz="3200"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charset="-52" pitchFamily="2" typeface="Jikharev.kz"/>
              </a:rPr>
              <a:t>Информатика пәнінің мұғалімі    -   4</a:t>
            </a:r>
            <a:endParaRPr b="1" dirty="0" lang="ru-RU" sz="3200">
              <a:solidFill>
                <a:srgbClr val="C0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charset="-52" pitchFamily="2" typeface="Jikharev.kz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74464" y="2747782"/>
            <a:ext cx="71529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b="1" dirty="0" lang="kk-KZ" smtClean="0" sz="3200"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charset="-52" pitchFamily="2" typeface="Jikharev.kz"/>
              </a:rPr>
              <a:t>Физика пәнінің мұғалімі    -    3</a:t>
            </a:r>
            <a:endParaRPr b="1" dirty="0" lang="ru-RU" sz="3200">
              <a:solidFill>
                <a:srgbClr val="C0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charset="-52" pitchFamily="2" typeface="Jikharev.kz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666513"/>
              </p:ext>
            </p:extLst>
          </p:nvPr>
        </p:nvGraphicFramePr>
        <p:xfrm>
          <a:off x="2208002" y="3797008"/>
          <a:ext cx="8128000" cy="1280160"/>
        </p:xfrm>
        <a:graphic>
          <a:graphicData uri="http://schemas.openxmlformats.org/drawingml/2006/table">
            <a:tbl>
              <a:tblPr bandRow="1" firstRow="1">
                <a:tableStyleId>{BDBED569-4797-4DF1-A0F4-6AAB3CD982D8}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dirty="0" lang="kk-KZ" smtClean="0" sz="2400">
                          <a:solidFill>
                            <a:srgbClr val="002060"/>
                          </a:solidFill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жоғары</a:t>
                      </a:r>
                      <a:endParaRPr dirty="0" lang="ru-RU" sz="2400">
                        <a:solidFill>
                          <a:srgbClr val="002060"/>
                        </a:solidFill>
                        <a:latin charset="0" panose="02020603050405020304" pitchFamily="18" typeface="Times New Roman"/>
                        <a:cs charset="0" panose="02020603050405020304" pitchFamily="18"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 lang="kk-KZ" smtClean="0" sz="2400">
                          <a:solidFill>
                            <a:srgbClr val="002060"/>
                          </a:solidFill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Мұғалім-зерттеуші</a:t>
                      </a:r>
                      <a:endParaRPr dirty="0" lang="ru-RU" sz="2400">
                        <a:solidFill>
                          <a:srgbClr val="002060"/>
                        </a:solidFill>
                        <a:latin charset="0" panose="02020603050405020304" pitchFamily="18" typeface="Times New Roman"/>
                        <a:cs charset="0" panose="02020603050405020304" pitchFamily="18"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 lang="kk-KZ" smtClean="0" sz="2400">
                          <a:solidFill>
                            <a:srgbClr val="002060"/>
                          </a:solidFill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Мұғалім-сарапшы</a:t>
                      </a:r>
                      <a:endParaRPr dirty="0" lang="ru-RU" sz="2400">
                        <a:solidFill>
                          <a:srgbClr val="002060"/>
                        </a:solidFill>
                        <a:latin charset="0" panose="02020603050405020304" pitchFamily="18" typeface="Times New Roman"/>
                        <a:cs charset="0" panose="02020603050405020304" pitchFamily="18"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 lang="kk-KZ" smtClean="0" sz="2400">
                          <a:solidFill>
                            <a:srgbClr val="002060"/>
                          </a:solidFill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Мұғалім-модератор</a:t>
                      </a:r>
                      <a:endParaRPr dirty="0" lang="ru-RU" sz="2400">
                        <a:solidFill>
                          <a:srgbClr val="002060"/>
                        </a:solidFill>
                        <a:latin charset="0" panose="02020603050405020304" pitchFamily="18" typeface="Times New Roman"/>
                        <a:cs charset="0" panose="02020603050405020304" pitchFamily="18"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kk-KZ" smtClean="0" sz="2400">
                          <a:solidFill>
                            <a:srgbClr val="002060"/>
                          </a:solidFill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Педагог</a:t>
                      </a:r>
                      <a:endParaRPr dirty="0" lang="ru-RU" smtClean="0" sz="2400">
                        <a:solidFill>
                          <a:srgbClr val="002060"/>
                        </a:solidFill>
                        <a:latin charset="0" panose="02020603050405020304" pitchFamily="18" typeface="Times New Roman"/>
                        <a:cs charset="0" panose="02020603050405020304" pitchFamily="18" typeface="Times New Roman"/>
                      </a:endParaRPr>
                    </a:p>
                    <a:p>
                      <a:pPr algn="ctr"/>
                      <a:endParaRPr dirty="0" lang="ru-RU" sz="2400">
                        <a:solidFill>
                          <a:srgbClr val="002060"/>
                        </a:solidFill>
                        <a:latin charset="0" panose="02020603050405020304" pitchFamily="18" typeface="Times New Roman"/>
                        <a:cs charset="0" panose="02020603050405020304" pitchFamily="18"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dirty="0" lang="kk-KZ" smtClean="0" sz="2400">
                          <a:solidFill>
                            <a:srgbClr val="002060"/>
                          </a:solidFill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1</a:t>
                      </a:r>
                      <a:endParaRPr dirty="0" lang="ru-RU" sz="2400">
                        <a:solidFill>
                          <a:srgbClr val="002060"/>
                        </a:solidFill>
                        <a:latin charset="0" panose="02020603050405020304" pitchFamily="18" typeface="Times New Roman"/>
                        <a:cs charset="0" panose="02020603050405020304" pitchFamily="18"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 lang="kk-KZ" smtClean="0" sz="2400">
                          <a:solidFill>
                            <a:srgbClr val="002060"/>
                          </a:solidFill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5</a:t>
                      </a:r>
                      <a:endParaRPr dirty="0" lang="ru-RU" sz="2400">
                        <a:solidFill>
                          <a:srgbClr val="002060"/>
                        </a:solidFill>
                        <a:latin charset="0" panose="02020603050405020304" pitchFamily="18" typeface="Times New Roman"/>
                        <a:cs charset="0" panose="02020603050405020304" pitchFamily="18"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 lang="kk-KZ" smtClean="0" sz="2400">
                          <a:solidFill>
                            <a:srgbClr val="002060"/>
                          </a:solidFill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3</a:t>
                      </a:r>
                      <a:endParaRPr dirty="0" lang="ru-RU" sz="2400">
                        <a:solidFill>
                          <a:srgbClr val="002060"/>
                        </a:solidFill>
                        <a:latin charset="0" panose="02020603050405020304" pitchFamily="18" typeface="Times New Roman"/>
                        <a:cs charset="0" panose="02020603050405020304" pitchFamily="18"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 lang="kk-KZ" smtClean="0" sz="2400">
                          <a:solidFill>
                            <a:srgbClr val="002060"/>
                          </a:solidFill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1</a:t>
                      </a:r>
                      <a:endParaRPr dirty="0" lang="ru-RU" sz="2400">
                        <a:solidFill>
                          <a:srgbClr val="002060"/>
                        </a:solidFill>
                        <a:latin charset="0" panose="02020603050405020304" pitchFamily="18" typeface="Times New Roman"/>
                        <a:cs charset="0" panose="02020603050405020304" pitchFamily="18"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 lang="kk-KZ" smtClean="0" sz="2400">
                          <a:solidFill>
                            <a:srgbClr val="002060"/>
                          </a:solidFill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3</a:t>
                      </a:r>
                      <a:endParaRPr dirty="0" lang="ru-RU" sz="2400">
                        <a:solidFill>
                          <a:srgbClr val="002060"/>
                        </a:solidFill>
                        <a:latin charset="0" panose="02020603050405020304" pitchFamily="18" typeface="Times New Roman"/>
                        <a:cs charset="0" panose="02020603050405020304" pitchFamily="18"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" r="-20"/>
          <a:stretch/>
        </p:blipFill>
        <p:spPr>
          <a:xfrm>
            <a:off x="284812" y="4437088"/>
            <a:ext cx="1832591" cy="1372907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051796914"/>
              </p:ext>
            </p:extLst>
          </p:nvPr>
        </p:nvGraphicFramePr>
        <p:xfrm>
          <a:off x="479684" y="119922"/>
          <a:ext cx="11304000" cy="6415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5" r:dm="rId2" r:lo="rId3" r:qs="rId4"/>
          </a:graphicData>
        </a:graphic>
      </p:graphicFrame>
      <p:pic>
        <p:nvPicPr>
          <p:cNvPr id="40" name="Рисунок 39"/>
          <p:cNvPicPr>
            <a:picLocks noChangeAspect="1"/>
          </p:cNvPicPr>
          <p:nvPr/>
        </p:nvPicPr>
        <p:blipFill rotWithShape="1">
          <a:blip cstate="print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" r="-20"/>
          <a:stretch/>
        </p:blipFill>
        <p:spPr>
          <a:xfrm>
            <a:off x="284812" y="4437088"/>
            <a:ext cx="1832591" cy="1372907"/>
          </a:xfrm>
          <a:prstGeom prst="ellipse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dur="indefinite" id="1" nodeType="tmRoot" restart="never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sz="2400" b="1" dirty="0" smtClean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«PISA </a:t>
            </a:r>
            <a:r>
              <a:rPr lang="kk-KZ" sz="2400" b="1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kk-KZ" sz="2400" b="1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зерттеуі аясында </a:t>
            </a:r>
            <a:r>
              <a:rPr lang="kk-KZ" sz="2400" b="1" dirty="0" smtClean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b="1" dirty="0" smtClean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оқушылардың функционалды </a:t>
            </a:r>
            <a:r>
              <a:rPr lang="kk-KZ" sz="2400" b="1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математикалық </a:t>
            </a:r>
            <a:r>
              <a:rPr lang="kk-KZ" sz="2400" b="1" dirty="0" smtClean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b="1" dirty="0" smtClean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сауаттылығын дамыту» мектепішілік семинары</a:t>
            </a:r>
            <a:r>
              <a:rPr lang="ru-RU" sz="2400" b="1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3"/>
          <p:cNvPicPr/>
          <p:nvPr/>
        </p:nvPicPr>
        <p:blipFill>
          <a:blip r:embed="rId2"/>
          <a:stretch>
            <a:fillRect/>
          </a:stretch>
        </p:blipFill>
        <p:spPr>
          <a:xfrm>
            <a:off x="433908" y="62041"/>
            <a:ext cx="1676400" cy="22936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6792" y="62041"/>
            <a:ext cx="1661300" cy="21980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0" y="2405569"/>
            <a:ext cx="25442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Бекмуратова Сағила Қуанышқызы</a:t>
            </a:r>
          </a:p>
          <a:p>
            <a:pPr algn="ctr"/>
            <a:r>
              <a:rPr lang="kk-KZ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kk-KZ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атематика пәнімұғалімі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559289" y="2313236"/>
            <a:ext cx="27363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Бахраддинов Мейрбек Бакытбекович</a:t>
            </a:r>
            <a:endParaRPr lang="kk-KZ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kk-KZ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пәнімұғалімі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63547" y="1690687"/>
            <a:ext cx="6339472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Оқыту </a:t>
            </a:r>
            <a:r>
              <a:rPr lang="kk-KZ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тиімділігін арттыру мақсатында тұлғаның танымдық қабілеттерін және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танымдық </a:t>
            </a:r>
            <a:r>
              <a:rPr lang="kk-KZ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процестерді дамыту.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PISA </a:t>
            </a:r>
            <a:r>
              <a:rPr lang="kk-KZ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тапсырмаларын қолдана отырып оқушылардың өз бетінше жұмыс жүргізуге,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оқушылардың </a:t>
            </a:r>
            <a:r>
              <a:rPr lang="kk-KZ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функционалдық сауаттылығын дамыту. </a:t>
            </a:r>
            <a:endParaRPr lang="kk-KZ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30019" y="1432494"/>
            <a:ext cx="2161027" cy="516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Объект 4"/>
          <p:cNvPicPr preferRelativeResize="0">
            <a:picLocks noGrp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 rot="21307164">
            <a:off x="2510391" y="4253258"/>
            <a:ext cx="2340000" cy="1800000"/>
          </a:xfrm>
          <a:prstGeom prst="can">
            <a:avLst/>
          </a:prstGeom>
        </p:spPr>
      </p:pic>
      <p:pic>
        <p:nvPicPr>
          <p:cNvPr id="12" name="Рисунок 11"/>
          <p:cNvPicPr preferRelativeResize="0">
            <a:picLocks/>
          </p:cNvPicPr>
          <p:nvPr/>
        </p:nvPicPr>
        <p:blipFill>
          <a:blip r:embed="rId5"/>
          <a:stretch>
            <a:fillRect/>
          </a:stretch>
        </p:blipFill>
        <p:spPr>
          <a:xfrm rot="21226254" flipH="1">
            <a:off x="90747" y="4067560"/>
            <a:ext cx="2340000" cy="1800000"/>
          </a:xfrm>
          <a:prstGeom prst="can">
            <a:avLst/>
          </a:prstGeom>
        </p:spPr>
      </p:pic>
      <p:pic>
        <p:nvPicPr>
          <p:cNvPr id="14" name="Рисунок 13"/>
          <p:cNvPicPr preferRelativeResize="0"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928261" y="3897594"/>
            <a:ext cx="2340000" cy="1800000"/>
          </a:xfrm>
          <a:prstGeom prst="can">
            <a:avLst/>
          </a:prstGeom>
        </p:spPr>
      </p:pic>
      <p:pic>
        <p:nvPicPr>
          <p:cNvPr id="15" name="Рисунок 14"/>
          <p:cNvPicPr preferRelativeResize="0">
            <a:picLocks/>
          </p:cNvPicPr>
          <p:nvPr/>
        </p:nvPicPr>
        <p:blipFill>
          <a:blip r:embed="rId7"/>
          <a:stretch>
            <a:fillRect/>
          </a:stretch>
        </p:blipFill>
        <p:spPr>
          <a:xfrm rot="589242">
            <a:off x="9757442" y="4165032"/>
            <a:ext cx="2340000" cy="1800000"/>
          </a:xfrm>
          <a:prstGeom prst="can">
            <a:avLst/>
          </a:prstGeom>
        </p:spPr>
      </p:pic>
      <p:pic>
        <p:nvPicPr>
          <p:cNvPr id="16" name="Рисунок 15"/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 rot="271351" flipH="1">
            <a:off x="7366999" y="4253258"/>
            <a:ext cx="2340000" cy="1800000"/>
          </a:xfrm>
          <a:prstGeom prst="can">
            <a:avLst/>
          </a:prstGeom>
        </p:spPr>
      </p:pic>
    </p:spTree>
    <p:extLst>
      <p:ext uri="{BB962C8B-B14F-4D97-AF65-F5344CB8AC3E}">
        <p14:creationId xmlns:p14="http://schemas.microsoft.com/office/powerpoint/2010/main" val="2434916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35163" y="131031"/>
            <a:ext cx="76150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</a:t>
            </a:r>
            <a:r>
              <a:rPr lang="ru-RU" sz="2400" b="1" i="1" dirty="0" err="1" smtClean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пәні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қалалық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семинар </a:t>
            </a:r>
          </a:p>
          <a:p>
            <a:pPr algn="ctr"/>
            <a:r>
              <a:rPr lang="ru-RU" sz="2400" b="1" i="1" dirty="0" err="1" smtClean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</a:t>
            </a:r>
            <a:r>
              <a:rPr lang="ru-RU" sz="2400" b="1" i="1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2400" b="1" i="1" dirty="0" err="1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b="1" i="1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sz="2400" b="1" i="1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b="1" i="1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қажеттілігін</a:t>
            </a:r>
            <a:r>
              <a:rPr lang="ru-RU" sz="2400" b="1" i="1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2400" b="1" i="1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форматта</a:t>
            </a:r>
            <a:r>
              <a:rPr lang="ru-RU" sz="2400" b="1" i="1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дамытуда</a:t>
            </a:r>
            <a:r>
              <a:rPr lang="ru-RU" sz="2400" b="1" i="1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АКТ- </a:t>
            </a:r>
            <a:r>
              <a:rPr lang="ru-RU" sz="2400" b="1" i="1" dirty="0" err="1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ның</a:t>
            </a:r>
            <a:r>
              <a:rPr lang="ru-RU" sz="2400" b="1" i="1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құзыреттілігі</a:t>
            </a:r>
            <a:r>
              <a:rPr lang="ru-RU" sz="2400" b="1" i="1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9025" y="1540798"/>
            <a:ext cx="3919928" cy="27695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856" y="3771694"/>
            <a:ext cx="4145482" cy="29238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839" y="1540798"/>
            <a:ext cx="2374656" cy="2367678"/>
          </a:xfrm>
          <a:prstGeom prst="cube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41" y="1540798"/>
            <a:ext cx="2471005" cy="2463744"/>
          </a:xfrm>
          <a:prstGeom prst="cube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128" y="4117914"/>
            <a:ext cx="2280768" cy="2274066"/>
          </a:xfrm>
          <a:prstGeom prst="cube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094" y="4081216"/>
            <a:ext cx="2311641" cy="2304849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2358688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 descr="blob:https://web.whatsapp.com/9b0d54cf-f981-4540-b074-113715608370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630308" y="42553"/>
            <a:ext cx="78048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i="1" kern="1400" dirty="0" smtClean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пәні бойынша қалалық семинар </a:t>
            </a:r>
          </a:p>
          <a:p>
            <a:pPr algn="ctr"/>
            <a:r>
              <a:rPr lang="kk-KZ" sz="2400" b="1" i="1" kern="1400" dirty="0" smtClean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</a:t>
            </a:r>
            <a:r>
              <a:rPr lang="kk-KZ" sz="2400" b="1" i="1" kern="14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sz="2400" i="1" kern="1400" dirty="0" smtClean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400" b="1" i="1" kern="14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сабағында </a:t>
            </a:r>
            <a:r>
              <a:rPr lang="en-US" sz="2400" b="1" i="1" kern="14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PISA </a:t>
            </a:r>
            <a:r>
              <a:rPr lang="kk-KZ" sz="2400" b="1" i="1" kern="14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тапсырмаларын қолдану арқылы креативті ойлау </a:t>
            </a:r>
            <a:r>
              <a:rPr lang="kk-KZ" sz="2400" b="1" i="1" kern="1400" dirty="0" smtClean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қабілетін </a:t>
            </a:r>
            <a:r>
              <a:rPr lang="kk-KZ" sz="2400" b="1" i="1" kern="14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kk-KZ" sz="2400" i="1" kern="14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kk-KZ" sz="2400" i="1" kern="1400" dirty="0">
              <a:solidFill>
                <a:srgbClr val="0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482"/>
              </a:spcAft>
            </a:pPr>
            <a:r>
              <a:rPr lang="kk-KZ" sz="2400" i="1" kern="1400" dirty="0">
                <a:solidFill>
                  <a:srgbClr val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kk-KZ" sz="2400" i="1" kern="1400" dirty="0">
              <a:ln>
                <a:noFill/>
              </a:ln>
              <a:solidFill>
                <a:srgbClr val="0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43" y="1304144"/>
            <a:ext cx="3672422" cy="25962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02" y="3608342"/>
            <a:ext cx="4177234" cy="29531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195" y="3900382"/>
            <a:ext cx="2661505" cy="199612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669" y="1604198"/>
            <a:ext cx="2661505" cy="199612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638" y="1612213"/>
            <a:ext cx="2661505" cy="199612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853" y="3900381"/>
            <a:ext cx="2661505" cy="199612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311254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20827" y="0"/>
            <a:ext cx="584807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Математика пәні бойынша</a:t>
            </a:r>
          </a:p>
          <a:p>
            <a:pPr algn="ctr"/>
            <a:r>
              <a:rPr lang="kk-KZ" sz="3600" b="1" dirty="0" smtClean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зерттеу  сабақтары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8976">
            <a:off x="312321" y="1001522"/>
            <a:ext cx="2833403" cy="21250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687" y="4833227"/>
            <a:ext cx="2414110" cy="18105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283" y="4833227"/>
            <a:ext cx="2414110" cy="18105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4087">
            <a:off x="9013529" y="788481"/>
            <a:ext cx="2833403" cy="21250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678" y="2426561"/>
            <a:ext cx="2833403" cy="21250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583" y="1261210"/>
            <a:ext cx="2872087" cy="32904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985" y="4833227"/>
            <a:ext cx="2414110" cy="18105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81" y="4857346"/>
            <a:ext cx="2414110" cy="18105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040" y="2426561"/>
            <a:ext cx="2833403" cy="21250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14097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3872" y="0"/>
            <a:ext cx="2581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Іс-шаралар</a:t>
            </a:r>
            <a:endParaRPr lang="ru-RU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793" y="831028"/>
            <a:ext cx="3369024" cy="2526768"/>
          </a:xfrm>
          <a:prstGeom prst="doubleWave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488" y="831028"/>
            <a:ext cx="3369024" cy="2526768"/>
          </a:xfrm>
          <a:prstGeom prst="doubleWave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83" y="831028"/>
            <a:ext cx="3369024" cy="2526768"/>
          </a:xfrm>
          <a:prstGeom prst="doubleWave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48328" y="3536950"/>
            <a:ext cx="8220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«Мұғалім сымбаты» байқауынан, қатысушы: Камалова Марияш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328" y="4116214"/>
            <a:ext cx="3109897" cy="232756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867" y="4116214"/>
            <a:ext cx="3048000" cy="232756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366200" y="6422877"/>
            <a:ext cx="5459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 отырыс пен мерекелік іс-шара</a:t>
            </a:r>
            <a:endParaRPr lang="ru-RU" sz="20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4044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2493</TotalTime>
  <Words>224</Words>
  <Application>Microsoft Office PowerPoint</Application>
  <PresentationFormat>Широкоэкранный</PresentationFormat>
  <Paragraphs>77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Jikharev.kz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«PISA халықаралық зерттеуі аясында  оқушылардың функционалды математикалық  сауаттылығын дамыту» мектепішілік семинары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224</cp:revision>
  <dcterms:created xsi:type="dcterms:W3CDTF">2018-05-09T15:40:30Z</dcterms:created>
  <dcterms:modified xsi:type="dcterms:W3CDTF">2021-12-12T06:41:51Z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565945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