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7" r:id="rId5"/>
    <p:sldId id="264" r:id="rId6"/>
    <p:sldId id="265" r:id="rId7"/>
    <p:sldId id="257" r:id="rId8"/>
    <p:sldId id="260" r:id="rId9"/>
    <p:sldId id="266" r:id="rId10"/>
    <p:sldId id="268" r:id="rId11"/>
    <p:sldId id="269" r:id="rId12"/>
    <p:sldId id="270" r:id="rId13"/>
    <p:sldId id="261" r:id="rId14"/>
    <p:sldId id="259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64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214CB-F4B0-43F2-B7B3-1A208C68D58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B7EB4-52A6-4344-BB72-3DF71AEA9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4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D9C0-E0B8-4718-8C71-868E1DCB39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27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7EB4-52A6-4344-BB72-3DF71AEA9F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1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35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4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2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81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3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9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7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6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4091-CFCC-49BC-8B3D-A17A6FB8D38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8290-A229-4B1C-931C-53FD250A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7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1028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05" r="62"/>
          <a:stretch/>
        </p:blipFill>
        <p:spPr>
          <a:xfrm>
            <a:off x="2489200" y="1122363"/>
            <a:ext cx="7213600" cy="5437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60847"/>
            <a:ext cx="87122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b="1" dirty="0" i="1" lang="kk-KZ" smtClean="0" sz="4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Дене шынықтыру бірлестігі</a:t>
            </a:r>
            <a:endParaRPr b="1" dirty="0" i="1" lang="ru-RU" sz="44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874413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5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-14" r="10"/>
          <a:stretch/>
        </p:blipFill>
        <p:spPr>
          <a:xfrm>
            <a:off x="302694" y="1857528"/>
            <a:ext cx="5793306" cy="452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-97" r="-37"/>
          <a:stretch/>
        </p:blipFill>
        <p:spPr>
          <a:xfrm>
            <a:off x="5793306" y="2055812"/>
            <a:ext cx="6096000" cy="39426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3094" y="226813"/>
            <a:ext cx="833120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Аймақтық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2007-2008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жылғы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жас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аралығындағы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оқушылар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өткізілген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футбол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ойынында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үздік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көрсетіп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жүлделі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3 ОРЫН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иеленді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Қабсабыр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Н.Е.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33144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5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-71" r="52"/>
          <a:stretch/>
        </p:blipFill>
        <p:spPr>
          <a:xfrm>
            <a:off x="698500" y="1155701"/>
            <a:ext cx="6273800" cy="4546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72300" y="982177"/>
            <a:ext cx="5067300" cy="48936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Жаңа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оқу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жылының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басталуына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орай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ұйымдастырылған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қалалық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өткізілген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жарыста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mtClean="0" sz="2400">
                <a:solidFill>
                  <a:srgbClr val="26262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орын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құрамы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Мажен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Дәуіржан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9 А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Абдисаттар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Ислам 7 Б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Бакиров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Ернар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9 А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Мырзахмет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Саят 9 А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Алдабергенов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Диас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9 А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Дулатов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Жандос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9 А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Нұрсұлтанов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Азамат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10Ә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Қабсабыр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Н.Е.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76582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5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-84"/>
          <a:stretch/>
        </p:blipFill>
        <p:spPr>
          <a:xfrm>
            <a:off x="1727200" y="2137425"/>
            <a:ext cx="8839200" cy="4720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5200" y="325041"/>
            <a:ext cx="740410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1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желтоқсан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Тұңғыш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Президент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күніне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орай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өткізілген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қалалық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мини-футбол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ойынында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жүлделі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ІІ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орынға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ие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болған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футбол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Қабсабыр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Н.Е.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1510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700276"/>
            <a:ext cx="50292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err="1" lang="ru-RU" sz="2400">
                <a:solidFill>
                  <a:srgbClr val="26262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алалық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мұғалімдер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өткізілген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ВОЛЕЙБОЛ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ойынына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ұстаздар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 І ОРЫН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0396" y="2402689"/>
            <a:ext cx="2920697" cy="3902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621" y="2981937"/>
            <a:ext cx="4688661" cy="3516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282" y="3049498"/>
            <a:ext cx="4623979" cy="346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187" y="162951"/>
            <a:ext cx="5114113" cy="38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53684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63" y="365125"/>
            <a:ext cx="5461657" cy="3080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52" y="459581"/>
            <a:ext cx="5351591" cy="301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08" y="2972905"/>
            <a:ext cx="4969935" cy="3727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9158" y="4214752"/>
            <a:ext cx="4279042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Бірлестіктер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ctr"/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Мұғалім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сымбаты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»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атты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сайысы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Қабсабыр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Нұрлыбек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ІІІ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орын</a:t>
            </a:r>
            <a:endParaRPr b="1" dirty="0" lang="ru-RU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9797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2" r="35"/>
          <a:stretch/>
        </p:blipFill>
        <p:spPr>
          <a:xfrm>
            <a:off x="5868700" y="3581400"/>
            <a:ext cx="4297650" cy="3088481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" r="-41"/>
          <a:stretch/>
        </p:blipFill>
        <p:spPr>
          <a:xfrm>
            <a:off x="8890000" y="203199"/>
            <a:ext cx="3035300" cy="41203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0" r="48"/>
          <a:stretch/>
        </p:blipFill>
        <p:spPr>
          <a:xfrm>
            <a:off x="4109750" y="531722"/>
            <a:ext cx="4711177" cy="3485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b="71" r="1"/>
          <a:stretch/>
        </p:blipFill>
        <p:spPr>
          <a:xfrm>
            <a:off x="349250" y="3266282"/>
            <a:ext cx="4318000" cy="345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25" y="1047640"/>
            <a:ext cx="40399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b="1" dirty="0" err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Қалалық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 "ҚАЗАҚ </a:t>
            </a:r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КҮРЕСІ" </a:t>
            </a:r>
            <a:r>
              <a:rPr b="1" dirty="0" err="1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жарысында</a:t>
            </a:r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ru-RU" smtClean="0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+</a:t>
            </a:r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70 кг </a:t>
            </a:r>
            <a:endParaRPr b="1" dirty="0" lang="ru-RU" smtClean="0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err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орын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Балғабаев </a:t>
            </a:r>
            <a:r>
              <a:rPr b="1" dirty="0" err="1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Ерболат</a:t>
            </a:r>
            <a:r>
              <a:rPr b="1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Тұрғынұлы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2517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12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денсаулық күні\ФОТО ДЕНСАУЛЫҚ КҮНІ 4-5-6\DSC_0491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78" r="59"/>
          <a:stretch>
            <a:fillRect/>
          </a:stretch>
        </p:blipFill>
        <p:spPr bwMode="auto">
          <a:xfrm>
            <a:off x="1663700" y="4441614"/>
            <a:ext cx="2979832" cy="2251429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660.jpg" id="1030" name="Picture 6"/>
          <p:cNvPicPr>
            <a:picLocks noChangeArrowheads="1" noChangeAspect="1"/>
          </p:cNvPicPr>
          <p:nvPr/>
        </p:nvPicPr>
        <p:blipFill>
          <a:blip cstate="print" r:embed="rId5"/>
          <a:srcRect b="-83" l="-2593"/>
          <a:stretch>
            <a:fillRect/>
          </a:stretch>
        </p:blipFill>
        <p:spPr bwMode="auto">
          <a:xfrm>
            <a:off x="4457700" y="3874922"/>
            <a:ext cx="3205843" cy="2754479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536.jpg" id="1026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2012044" y="152400"/>
            <a:ext cx="3314700" cy="2209800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642.jpg" id="1028" name="Picture 4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65193" y="2362200"/>
            <a:ext cx="3619499" cy="2412999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648.jpg" id="1029" name="Picture 5"/>
          <p:cNvPicPr>
            <a:picLocks noChangeArrowheads="1" noChangeAspect="1"/>
          </p:cNvPicPr>
          <p:nvPr/>
        </p:nvPicPr>
        <p:blipFill>
          <a:blip cstate="print" r:embed="rId8"/>
          <a:srcRect b="-43"/>
          <a:stretch>
            <a:fillRect/>
          </a:stretch>
        </p:blipFill>
        <p:spPr bwMode="auto">
          <a:xfrm>
            <a:off x="7941741" y="1851074"/>
            <a:ext cx="3272359" cy="3706447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670.jpg" id="1031" name="Picture 7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4024994" y="2184401"/>
            <a:ext cx="3638549" cy="2425699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4-5-6\DSC_0612.jpg" id="1032" name="Picture 8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6006193" y="152400"/>
            <a:ext cx="3467100" cy="2311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17971" y="5429072"/>
            <a:ext cx="44196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5-6 </a:t>
            </a:r>
            <a:r>
              <a:rPr b="1" dirty="0" err="1" lang="ru-RU" sz="2400">
                <a:latin charset="0" pitchFamily="18" typeface="Times New Roman"/>
                <a:cs charset="0" pitchFamily="18" typeface="Times New Roman"/>
              </a:rPr>
              <a:t>сыныптар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z="2400">
                <a:latin charset="0" pitchFamily="18" typeface="Times New Roman"/>
                <a:cs charset="0" pitchFamily="18" typeface="Times New Roman"/>
              </a:rPr>
              <a:t>арасында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 algn="ctr"/>
            <a:r>
              <a:rPr b="1" dirty="0" lang="kk-KZ" sz="2400">
                <a:latin charset="0" pitchFamily="18" typeface="Times New Roman"/>
                <a:cs charset="0" pitchFamily="18" typeface="Times New Roman"/>
              </a:rPr>
              <a:t>«Түрлі кезеңдерден өту» </a:t>
            </a:r>
          </a:p>
          <a:p>
            <a:pPr algn="ctr"/>
            <a:r>
              <a:rPr b="1" dirty="0" lang="kk-KZ" sz="2400">
                <a:latin charset="0" pitchFamily="18" typeface="Times New Roman"/>
                <a:cs charset="0" pitchFamily="18" typeface="Times New Roman"/>
              </a:rPr>
              <a:t>сайысы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8762534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11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User\Desktop\денсаулық күні\ФОТО ДЕНСАУЛЫҚ КҮНІ 7-8-9-10-11\IMG_20210918_123946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96474" y="1302329"/>
            <a:ext cx="4074352" cy="3047615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24228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902797" y="986019"/>
            <a:ext cx="3940673" cy="2947623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24105.jpg" id="1028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311917" y="881278"/>
            <a:ext cx="3706353" cy="2772353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31029.jpg" id="1029" name="Picture 5"/>
          <p:cNvPicPr>
            <a:picLocks noChangeArrowheads="1" noChangeAspect="1"/>
          </p:cNvPicPr>
          <p:nvPr/>
        </p:nvPicPr>
        <p:blipFill>
          <a:blip cstate="print" r:embed="rId6"/>
          <a:srcRect b="2" r="-36"/>
          <a:stretch>
            <a:fillRect/>
          </a:stretch>
        </p:blipFill>
        <p:spPr bwMode="auto">
          <a:xfrm>
            <a:off x="6348826" y="3600034"/>
            <a:ext cx="3187700" cy="3024228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31050.jpg" id="1030" name="Picture 6"/>
          <p:cNvPicPr>
            <a:picLocks noChangeArrowheads="1" noChangeAspect="1"/>
          </p:cNvPicPr>
          <p:nvPr/>
        </p:nvPicPr>
        <p:blipFill>
          <a:blip cstate="print" r:embed="rId7"/>
          <a:srcRect b="-41" r="-58"/>
          <a:stretch>
            <a:fillRect/>
          </a:stretch>
        </p:blipFill>
        <p:spPr bwMode="auto">
          <a:xfrm>
            <a:off x="2879532" y="3689928"/>
            <a:ext cx="3178158" cy="29795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6761" y="329751"/>
            <a:ext cx="3733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b="1" dirty="0" lang="kk-KZ" sz="2800">
                <a:latin charset="0" pitchFamily="18" typeface="Times New Roman"/>
                <a:cs charset="0" pitchFamily="18" typeface="Times New Roman"/>
              </a:rPr>
              <a:t>7-8 сынып арасында</a:t>
            </a:r>
          </a:p>
          <a:p>
            <a:r>
              <a:rPr b="1" dirty="0" lang="kk-KZ" sz="2800">
                <a:latin charset="0" pitchFamily="18" typeface="Times New Roman"/>
                <a:cs charset="0" pitchFamily="18" typeface="Times New Roman"/>
              </a:rPr>
              <a:t>«Дартс жарысы»</a:t>
            </a:r>
            <a:endParaRPr dirty="0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95346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"/>
          <a:stretch/>
        </p:blipFill>
        <p:spPr>
          <a:xfrm>
            <a:off x="555851" y="2655887"/>
            <a:ext cx="5747516" cy="3656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-28" r="67"/>
          <a:stretch/>
        </p:blipFill>
        <p:spPr>
          <a:xfrm>
            <a:off x="6718044" y="2584448"/>
            <a:ext cx="5332782" cy="37988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9933" y="671096"/>
            <a:ext cx="8492133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Тәуелсіздіктің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30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жылдығы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және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денсаулық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күні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қарсаңында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9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сыныптар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гір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тасын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көтеруден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жарыс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өткізілді</a:t>
            </a:r>
            <a:r>
              <a:rPr b="1" dirty="0" i="0" lang="ru-RU" smtClean="0" sz="32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b="1" dirty="0" lang="ru-RU" sz="3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9210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8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4991100" cy="10594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b="1" dirty="0" lang="kk-KZ" sz="2800">
                <a:latin charset="0" pitchFamily="18" typeface="Times New Roman"/>
                <a:cs charset="0" pitchFamily="18" typeface="Times New Roman"/>
              </a:rPr>
              <a:t>10-11 сыныптар арасында </a:t>
            </a:r>
            <a:br>
              <a:rPr b="1" dirty="0" lang="kk-KZ" sz="2800">
                <a:latin charset="0" pitchFamily="18" typeface="Times New Roman"/>
                <a:cs charset="0" pitchFamily="18" typeface="Times New Roman"/>
              </a:rPr>
            </a:br>
            <a:r>
              <a:rPr b="1" dirty="0" lang="kk-KZ" smtClean="0" sz="2800">
                <a:latin charset="0" pitchFamily="18" typeface="Times New Roman"/>
                <a:cs charset="0" pitchFamily="18" typeface="Times New Roman"/>
              </a:rPr>
              <a:t>«МЫЛТЫҚ АТУ» жарысы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Desktop\денсаулық күні\ФОТО ДЕНСАУЛЫҚ КҮНІ 7-8-9-10-11\IMG_20210918_121618.jpg" id="614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680446" y="1226822"/>
            <a:ext cx="4292600" cy="3210865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21806.jpg" id="7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114300" y="3386279"/>
            <a:ext cx="4483100" cy="3353358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21414.jpg" id="3074" name="Picture 2"/>
          <p:cNvPicPr>
            <a:picLocks noChangeArrowheads="1" noChangeAspect="1"/>
          </p:cNvPicPr>
          <p:nvPr/>
        </p:nvPicPr>
        <p:blipFill>
          <a:blip cstate="print" r:embed="rId5"/>
          <a:srcRect b="-47" r="-11"/>
          <a:stretch>
            <a:fillRect/>
          </a:stretch>
        </p:blipFill>
        <p:spPr bwMode="auto">
          <a:xfrm>
            <a:off x="1926658" y="1333196"/>
            <a:ext cx="4947784" cy="3104491"/>
          </a:xfrm>
          <a:prstGeom prst="rect">
            <a:avLst/>
          </a:prstGeom>
          <a:noFill/>
        </p:spPr>
      </p:pic>
      <p:pic>
        <p:nvPicPr>
          <p:cNvPr descr="C:\Users\User\Desktop\денсаулық күні\ФОТО ДЕНСАУЛЫҚ КҮНІ 7-8-9-10-11\IMG_20210918_125911.jpg" id="6148" name="Picture 4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586044" y="3449476"/>
            <a:ext cx="4188803" cy="313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530082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3" r="-63"/>
          <a:stretch/>
        </p:blipFill>
        <p:spPr>
          <a:xfrm>
            <a:off x="660400" y="236242"/>
            <a:ext cx="5842000" cy="6385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85000" y="797511"/>
            <a:ext cx="4724400" cy="52629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Рудный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қаласының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тұрғындары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25-26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қыркүйек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күндері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Президенттік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тесттерді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қабылдау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өткізілді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Қазақстан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Республикасының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Тұңғыш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Президенті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-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Елбасы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көпсайысына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төмендегі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оқушылар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қатысты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4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сынып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Маханбетияр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Бибарыс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Кайржанова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Аяжан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7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сынып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Сансызбай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Жалғас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Нуртаева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Руслана.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33494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8" r="-1"/>
          <a:stretch/>
        </p:blipFill>
        <p:spPr>
          <a:xfrm>
            <a:off x="1460500" y="139701"/>
            <a:ext cx="95250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21536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" r="-17"/>
          <a:stretch/>
        </p:blipFill>
        <p:spPr>
          <a:xfrm rot="16200000">
            <a:off x="-303635" y="2844499"/>
            <a:ext cx="4544268" cy="3276602"/>
          </a:xfrm>
        </p:spPr>
      </p:pic>
      <p:sp>
        <p:nvSpPr>
          <p:cNvPr id="8" name="Прямоугольник 7"/>
          <p:cNvSpPr/>
          <p:nvPr/>
        </p:nvSpPr>
        <p:spPr>
          <a:xfrm>
            <a:off x="558800" y="537940"/>
            <a:ext cx="60960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b="1" dirty="0" err="1" lang="ru-RU" smtClean="0" sz="2400">
                <a:solidFill>
                  <a:srgbClr val="26262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алалық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"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Шұбар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доп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"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атты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жасөспірімдер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арасындағы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волейбол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ойынынан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мектепішілік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лигаға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i="0" lang="ru-RU" smtClean="0" sz="24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ІІ ОРЫН</a:t>
            </a:r>
            <a:endParaRPr b="1"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28" r="-4"/>
          <a:stretch/>
        </p:blipFill>
        <p:spPr>
          <a:xfrm>
            <a:off x="3835568" y="2531840"/>
            <a:ext cx="5638464" cy="406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200" y="263226"/>
            <a:ext cx="5016899" cy="37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65344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Sport patches sticker background design Royalty Free Vector" id="4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66" r="2"/>
          <a:stretch/>
        </p:blipFill>
        <p:spPr>
          <a:xfrm>
            <a:off x="2806700" y="1825625"/>
            <a:ext cx="7429500" cy="4673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7800" y="119965"/>
            <a:ext cx="7861300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Қалалық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жасөспірімдер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арасында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өткізілген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мини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мектебіміздің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командасы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үздік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ойын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көрсетіп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жүлделі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І ОРЫНҒА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ие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болды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b="1" dirty="0" lang="ru-RU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Қабсабыр</a:t>
            </a:r>
            <a:r>
              <a:rPr b="1" dirty="0" i="0" lang="ru-RU" smtClean="0" sz="2800">
                <a:solidFill>
                  <a:srgbClr val="262626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Н.Е.</a:t>
            </a:r>
            <a:endParaRPr b="1" dirty="0" lang="ru-RU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409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159</Words>
  <Application>Microsoft Office PowerPoint</Application>
  <PresentationFormat>Произвольный</PresentationFormat>
  <Paragraphs>22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10-11 сыныптар арасында  «МЫЛТЫҚ АТУ» жарысы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17</cp:revision>
  <dcterms:created xsi:type="dcterms:W3CDTF">2021-12-12T19:25:35Z</dcterms:created>
  <dcterms:modified xsi:type="dcterms:W3CDTF">2021-12-13T01:57:51Z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1182552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