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72" r:id="rId4"/>
    <p:sldId id="267" r:id="rId5"/>
    <p:sldId id="258" r:id="rId6"/>
    <p:sldId id="260" r:id="rId7"/>
    <p:sldId id="261" r:id="rId8"/>
    <p:sldId id="269" r:id="rId9"/>
    <p:sldId id="270" r:id="rId10"/>
    <p:sldId id="262" r:id="rId11"/>
    <p:sldId id="263" r:id="rId12"/>
    <p:sldId id="264" r:id="rId13"/>
    <p:sldId id="265" r:id="rId14"/>
    <p:sldId id="268" r:id="rId15"/>
    <p:sldId id="273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A071C-2734-43CE-85FD-AEAB035E599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3C67D4-4BD0-4B32-9E1D-F826A1EB68C8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Қ.И. Бірманова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«Тәжірибе алаңы»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«Тағылымды бейсенбі»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4A1BF-709A-46D0-A7CC-9119021A1709}" type="parTrans" cxnId="{2231CA4D-9FC9-4C65-A052-0322B9269934}">
      <dgm:prSet/>
      <dgm:spPr/>
      <dgm:t>
        <a:bodyPr/>
        <a:lstStyle/>
        <a:p>
          <a:endParaRPr lang="ru-RU"/>
        </a:p>
      </dgm:t>
    </dgm:pt>
    <dgm:pt modelId="{98D08FCA-9B20-4015-B95A-E4A840545EBF}" type="sibTrans" cxnId="{2231CA4D-9FC9-4C65-A052-0322B9269934}">
      <dgm:prSet/>
      <dgm:spPr/>
      <dgm:t>
        <a:bodyPr/>
        <a:lstStyle/>
        <a:p>
          <a:endParaRPr lang="ru-RU"/>
        </a:p>
      </dgm:t>
    </dgm:pt>
    <dgm:pt modelId="{1FEB8AF7-F0FE-46C5-81B4-D9F82780BBE9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Ғ.Қ. Байкенова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«Тәлімгер мектебі»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«Білім сапасы. 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Пән олимпиадасы»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B89D5B-2C47-46A5-9BFD-1F447D97015D}" type="parTrans" cxnId="{CCA47B19-2D7F-440B-9384-96030CE4BC50}">
      <dgm:prSet/>
      <dgm:spPr/>
      <dgm:t>
        <a:bodyPr/>
        <a:lstStyle/>
        <a:p>
          <a:endParaRPr lang="ru-RU"/>
        </a:p>
      </dgm:t>
    </dgm:pt>
    <dgm:pt modelId="{7076DBE9-4AA8-4939-A86D-176ADAD8F833}" type="sibTrans" cxnId="{CCA47B19-2D7F-440B-9384-96030CE4BC50}">
      <dgm:prSet/>
      <dgm:spPr/>
      <dgm:t>
        <a:bodyPr/>
        <a:lstStyle/>
        <a:p>
          <a:endParaRPr lang="ru-RU"/>
        </a:p>
      </dgm:t>
    </dgm:pt>
    <dgm:pt modelId="{505D0221-FFFF-4B19-A13B-30A73B190979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Н.Қ. Ибраева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«Баспасөз қызметі»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«ӘБ қызметі»</a:t>
          </a:r>
        </a:p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450310-84CB-4423-8367-407CC80099BE}" type="parTrans" cxnId="{19AF2D62-DB2F-4594-8723-2F3F7673A101}">
      <dgm:prSet/>
      <dgm:spPr/>
      <dgm:t>
        <a:bodyPr/>
        <a:lstStyle/>
        <a:p>
          <a:endParaRPr lang="ru-RU"/>
        </a:p>
      </dgm:t>
    </dgm:pt>
    <dgm:pt modelId="{BE82CE45-3051-44D2-94D5-46D073E430C3}" type="sibTrans" cxnId="{19AF2D62-DB2F-4594-8723-2F3F7673A101}">
      <dgm:prSet/>
      <dgm:spPr/>
      <dgm:t>
        <a:bodyPr/>
        <a:lstStyle/>
        <a:p>
          <a:endParaRPr lang="ru-RU"/>
        </a:p>
      </dgm:t>
    </dgm:pt>
    <dgm:pt modelId="{71D0FA23-2CDA-4CDB-9082-367268C71C0F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Н.Ә. Жүзтаева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 Сөз сыры» 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«Мәдениет қызметі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7E5D9-EB01-478D-B98F-F19CE5D748C7}" type="parTrans" cxnId="{3C67658C-3F8C-4634-9E6C-B73525C4592C}">
      <dgm:prSet/>
      <dgm:spPr/>
      <dgm:t>
        <a:bodyPr/>
        <a:lstStyle/>
        <a:p>
          <a:endParaRPr lang="ru-RU"/>
        </a:p>
      </dgm:t>
    </dgm:pt>
    <dgm:pt modelId="{8C083CC7-E18B-402D-97B2-28FC8E9D658A}" type="sibTrans" cxnId="{3C67658C-3F8C-4634-9E6C-B73525C4592C}">
      <dgm:prSet/>
      <dgm:spPr/>
      <dgm:t>
        <a:bodyPr/>
        <a:lstStyle/>
        <a:p>
          <a:endParaRPr lang="ru-RU"/>
        </a:p>
      </dgm:t>
    </dgm:pt>
    <dgm:pt modelId="{A867BAD0-5117-470E-9C5C-242F5B966FD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Қазақ тілі мен әдебиеті бірлестігі</a:t>
          </a:r>
          <a:endParaRPr lang="ru-RU" sz="1800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7F69597D-AAA7-4586-B784-7DEC10439BB6}" type="parTrans" cxnId="{C62AB209-55EC-4D47-98CB-455B490F33E2}">
      <dgm:prSet/>
      <dgm:spPr/>
      <dgm:t>
        <a:bodyPr/>
        <a:lstStyle/>
        <a:p>
          <a:endParaRPr lang="ru-RU"/>
        </a:p>
      </dgm:t>
    </dgm:pt>
    <dgm:pt modelId="{F054C0BA-0381-49FC-BD04-A0EEED706145}" type="sibTrans" cxnId="{C62AB209-55EC-4D47-98CB-455B490F33E2}">
      <dgm:prSet/>
      <dgm:spPr/>
      <dgm:t>
        <a:bodyPr/>
        <a:lstStyle/>
        <a:p>
          <a:endParaRPr lang="ru-RU"/>
        </a:p>
      </dgm:t>
    </dgm:pt>
    <dgm:pt modelId="{7E6F37AC-E141-4FD5-ACB1-FCCF5D5BAF3E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М.С. Абдрахманова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«ҚМЖ және сабақты зерттеу»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381BA-C645-4B28-B5ED-CB2B841036CD}" type="parTrans" cxnId="{E957FCAE-C816-41F4-B153-5C28B12B0EEA}">
      <dgm:prSet/>
      <dgm:spPr/>
      <dgm:t>
        <a:bodyPr/>
        <a:lstStyle/>
        <a:p>
          <a:endParaRPr lang="ru-RU"/>
        </a:p>
      </dgm:t>
    </dgm:pt>
    <dgm:pt modelId="{41921E70-3E41-48E1-8CBB-538892294A21}" type="sibTrans" cxnId="{E957FCAE-C816-41F4-B153-5C28B12B0EEA}">
      <dgm:prSet/>
      <dgm:spPr/>
      <dgm:t>
        <a:bodyPr/>
        <a:lstStyle/>
        <a:p>
          <a:endParaRPr lang="ru-RU"/>
        </a:p>
      </dgm:t>
    </dgm:pt>
    <dgm:pt modelId="{01219983-1D20-472D-9F3C-755A02894B76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Г.Т. Жумабаева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«Әдістеме маманы»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семинар, тренингтер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0B377-AB5A-4BE2-A4CF-445715C8E932}" type="parTrans" cxnId="{D3296125-DC13-446A-B9CE-826401CCBF72}">
      <dgm:prSet/>
      <dgm:spPr/>
      <dgm:t>
        <a:bodyPr/>
        <a:lstStyle/>
        <a:p>
          <a:endParaRPr lang="ru-RU"/>
        </a:p>
      </dgm:t>
    </dgm:pt>
    <dgm:pt modelId="{C197B76B-40A1-43A2-8FE6-E2CB950E4C23}" type="sibTrans" cxnId="{D3296125-DC13-446A-B9CE-826401CCBF72}">
      <dgm:prSet/>
      <dgm:spPr/>
      <dgm:t>
        <a:bodyPr/>
        <a:lstStyle/>
        <a:p>
          <a:endParaRPr lang="ru-RU"/>
        </a:p>
      </dgm:t>
    </dgm:pt>
    <dgm:pt modelId="{88EC76F3-E609-4F63-808A-0364659F4B31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А.Е.Жумабаева</a:t>
          </a:r>
        </a:p>
        <a:p>
          <a:r>
            <a:rPr lang="kk-KZ" sz="18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«Табысты оқушылар</a:t>
          </a:r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тобы 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EA56E3-EE16-4AAF-A68E-3AEBF1055AEE}" type="parTrans" cxnId="{F12DFE0A-4C29-49D8-B1E3-EBDDE39C5B46}">
      <dgm:prSet/>
      <dgm:spPr/>
      <dgm:t>
        <a:bodyPr/>
        <a:lstStyle/>
        <a:p>
          <a:endParaRPr lang="ru-RU"/>
        </a:p>
      </dgm:t>
    </dgm:pt>
    <dgm:pt modelId="{36C86933-DD1D-4112-8809-9115916EC501}" type="sibTrans" cxnId="{F12DFE0A-4C29-49D8-B1E3-EBDDE39C5B46}">
      <dgm:prSet/>
      <dgm:spPr/>
      <dgm:t>
        <a:bodyPr/>
        <a:lstStyle/>
        <a:p>
          <a:endParaRPr lang="ru-RU"/>
        </a:p>
      </dgm:t>
    </dgm:pt>
    <dgm:pt modelId="{D9F4CAD9-70E4-46F0-81A7-C86A06C0802B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А.А.Ағайсина</a:t>
          </a:r>
        </a:p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«Ұлылар ізі» 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F3741-48D8-4773-A480-95B28686C0C4}" type="parTrans" cxnId="{0BDE9E0B-0CA7-48AC-B237-7CCB43D886E5}">
      <dgm:prSet/>
      <dgm:spPr/>
      <dgm:t>
        <a:bodyPr/>
        <a:lstStyle/>
        <a:p>
          <a:endParaRPr lang="ru-RU"/>
        </a:p>
      </dgm:t>
    </dgm:pt>
    <dgm:pt modelId="{3E637F26-404F-4206-B66E-FC96268BFF1C}" type="sibTrans" cxnId="{0BDE9E0B-0CA7-48AC-B237-7CCB43D886E5}">
      <dgm:prSet/>
      <dgm:spPr/>
      <dgm:t>
        <a:bodyPr/>
        <a:lstStyle/>
        <a:p>
          <a:endParaRPr lang="ru-RU"/>
        </a:p>
      </dgm:t>
    </dgm:pt>
    <dgm:pt modelId="{1D6B5C10-ADF5-424F-9EA7-42620DE42583}" type="pres">
      <dgm:prSet presAssocID="{79BA071C-2734-43CE-85FD-AEAB035E599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F92C16A-E1A1-4695-B432-C83A0E950A3F}" type="pres">
      <dgm:prSet presAssocID="{943C67D4-4BD0-4B32-9E1D-F826A1EB68C8}" presName="compNode" presStyleCnt="0"/>
      <dgm:spPr/>
    </dgm:pt>
    <dgm:pt modelId="{CD0410DB-DAE5-4B13-8ED7-55616AC4855B}" type="pres">
      <dgm:prSet presAssocID="{943C67D4-4BD0-4B32-9E1D-F826A1EB68C8}" presName="dummyConnPt" presStyleCnt="0"/>
      <dgm:spPr/>
    </dgm:pt>
    <dgm:pt modelId="{4A5DAE27-7AE5-417F-AABA-9C48D640A42D}" type="pres">
      <dgm:prSet presAssocID="{943C67D4-4BD0-4B32-9E1D-F826A1EB68C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93B4A-4D80-4C36-8882-4457D092C8F7}" type="pres">
      <dgm:prSet presAssocID="{98D08FCA-9B20-4015-B95A-E4A840545EBF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DB51DA96-312D-4959-B69D-E8F109246C06}" type="pres">
      <dgm:prSet presAssocID="{1FEB8AF7-F0FE-46C5-81B4-D9F82780BBE9}" presName="compNode" presStyleCnt="0"/>
      <dgm:spPr/>
    </dgm:pt>
    <dgm:pt modelId="{AECE8AE4-87B4-4700-AA61-9FA457884FF3}" type="pres">
      <dgm:prSet presAssocID="{1FEB8AF7-F0FE-46C5-81B4-D9F82780BBE9}" presName="dummyConnPt" presStyleCnt="0"/>
      <dgm:spPr/>
    </dgm:pt>
    <dgm:pt modelId="{AC1F5C59-4474-4CB0-B12E-42C53FAA5BE2}" type="pres">
      <dgm:prSet presAssocID="{1FEB8AF7-F0FE-46C5-81B4-D9F82780BBE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9A123-F161-48D7-8CEA-48D4B873CE90}" type="pres">
      <dgm:prSet presAssocID="{7076DBE9-4AA8-4939-A86D-176ADAD8F833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0634FE9-6588-4F98-A4D4-12DD62DA6EA3}" type="pres">
      <dgm:prSet presAssocID="{505D0221-FFFF-4B19-A13B-30A73B190979}" presName="compNode" presStyleCnt="0"/>
      <dgm:spPr/>
    </dgm:pt>
    <dgm:pt modelId="{7EC3255D-108C-48F2-A4F7-92EE8DFD142C}" type="pres">
      <dgm:prSet presAssocID="{505D0221-FFFF-4B19-A13B-30A73B190979}" presName="dummyConnPt" presStyleCnt="0"/>
      <dgm:spPr/>
    </dgm:pt>
    <dgm:pt modelId="{66E00EA6-BF51-4533-8F23-CE26203B96EB}" type="pres">
      <dgm:prSet presAssocID="{505D0221-FFFF-4B19-A13B-30A73B19097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67B5F-06CD-44FC-89B6-0803D7B35F6B}" type="pres">
      <dgm:prSet presAssocID="{BE82CE45-3051-44D2-94D5-46D073E430C3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91432337-1AAF-40CD-8502-9E4BE9A8F2C1}" type="pres">
      <dgm:prSet presAssocID="{71D0FA23-2CDA-4CDB-9082-367268C71C0F}" presName="compNode" presStyleCnt="0"/>
      <dgm:spPr/>
    </dgm:pt>
    <dgm:pt modelId="{3EFABE5C-31B0-4BBE-8C7C-971310190022}" type="pres">
      <dgm:prSet presAssocID="{71D0FA23-2CDA-4CDB-9082-367268C71C0F}" presName="dummyConnPt" presStyleCnt="0"/>
      <dgm:spPr/>
    </dgm:pt>
    <dgm:pt modelId="{E5A3392C-4211-45D6-8A92-3860E024F4BF}" type="pres">
      <dgm:prSet presAssocID="{71D0FA23-2CDA-4CDB-9082-367268C71C0F}" presName="node" presStyleLbl="node1" presStyleIdx="3" presStyleCnt="9" custLinFactNeighborX="-1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E601D-0F58-43AA-BC89-87F3FFDC95BC}" type="pres">
      <dgm:prSet presAssocID="{8C083CC7-E18B-402D-97B2-28FC8E9D658A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0C472562-CAD0-4C27-86BB-5D83FB143F0F}" type="pres">
      <dgm:prSet presAssocID="{A867BAD0-5117-470E-9C5C-242F5B966FD5}" presName="compNode" presStyleCnt="0"/>
      <dgm:spPr/>
    </dgm:pt>
    <dgm:pt modelId="{A0E54F34-65E2-453E-A487-D47C67167623}" type="pres">
      <dgm:prSet presAssocID="{A867BAD0-5117-470E-9C5C-242F5B966FD5}" presName="dummyConnPt" presStyleCnt="0"/>
      <dgm:spPr/>
    </dgm:pt>
    <dgm:pt modelId="{BA43892E-565D-425F-A01F-0C0E0F95EA41}" type="pres">
      <dgm:prSet presAssocID="{A867BAD0-5117-470E-9C5C-242F5B966FD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0B18E-0177-4B58-98C6-281C6AD53AE9}" type="pres">
      <dgm:prSet presAssocID="{F054C0BA-0381-49FC-BD04-A0EEED706145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8E49B3F-44C8-40C3-BDEB-8DE661B22D1F}" type="pres">
      <dgm:prSet presAssocID="{7E6F37AC-E141-4FD5-ACB1-FCCF5D5BAF3E}" presName="compNode" presStyleCnt="0"/>
      <dgm:spPr/>
    </dgm:pt>
    <dgm:pt modelId="{F567017C-B80D-49A8-8008-14F92F7B9BD9}" type="pres">
      <dgm:prSet presAssocID="{7E6F37AC-E141-4FD5-ACB1-FCCF5D5BAF3E}" presName="dummyConnPt" presStyleCnt="0"/>
      <dgm:spPr/>
    </dgm:pt>
    <dgm:pt modelId="{EDC3C2FD-E372-4415-851D-7EEED8228AD3}" type="pres">
      <dgm:prSet presAssocID="{7E6F37AC-E141-4FD5-ACB1-FCCF5D5BAF3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64B2C-7FBF-406E-A9FC-9C1CB925A6A0}" type="pres">
      <dgm:prSet presAssocID="{41921E70-3E41-48E1-8CBB-538892294A21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8BE73C7-CD5C-4A84-9E4B-82E9D5BA317F}" type="pres">
      <dgm:prSet presAssocID="{01219983-1D20-472D-9F3C-755A02894B76}" presName="compNode" presStyleCnt="0"/>
      <dgm:spPr/>
    </dgm:pt>
    <dgm:pt modelId="{B3E1C69E-1BC8-4A37-85BB-22051E12E227}" type="pres">
      <dgm:prSet presAssocID="{01219983-1D20-472D-9F3C-755A02894B76}" presName="dummyConnPt" presStyleCnt="0"/>
      <dgm:spPr/>
    </dgm:pt>
    <dgm:pt modelId="{05AC18F6-87C0-43F5-B072-911D2E8DA406}" type="pres">
      <dgm:prSet presAssocID="{01219983-1D20-472D-9F3C-755A02894B7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C4F0A-A382-466A-B95B-250810F8496B}" type="pres">
      <dgm:prSet presAssocID="{C197B76B-40A1-43A2-8FE6-E2CB950E4C23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A78E55F9-07DD-4B05-9A5C-96BD4615DB80}" type="pres">
      <dgm:prSet presAssocID="{88EC76F3-E609-4F63-808A-0364659F4B31}" presName="compNode" presStyleCnt="0"/>
      <dgm:spPr/>
    </dgm:pt>
    <dgm:pt modelId="{FFBC953F-EB5F-4064-A447-AE10ACC1A1E5}" type="pres">
      <dgm:prSet presAssocID="{88EC76F3-E609-4F63-808A-0364659F4B31}" presName="dummyConnPt" presStyleCnt="0"/>
      <dgm:spPr/>
    </dgm:pt>
    <dgm:pt modelId="{4A8526CE-D37E-4950-92B9-EA88708F232A}" type="pres">
      <dgm:prSet presAssocID="{88EC76F3-E609-4F63-808A-0364659F4B3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03555-3BB3-4E4C-A157-995CFCD75A46}" type="pres">
      <dgm:prSet presAssocID="{36C86933-DD1D-4112-8809-9115916EC50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E047FCCB-A1F1-4D1F-A543-5F0CB31E0CC1}" type="pres">
      <dgm:prSet presAssocID="{D9F4CAD9-70E4-46F0-81A7-C86A06C0802B}" presName="compNode" presStyleCnt="0"/>
      <dgm:spPr/>
    </dgm:pt>
    <dgm:pt modelId="{B4FE6DDF-8CCA-4BD4-986D-51625DBEDC23}" type="pres">
      <dgm:prSet presAssocID="{D9F4CAD9-70E4-46F0-81A7-C86A06C0802B}" presName="dummyConnPt" presStyleCnt="0"/>
      <dgm:spPr/>
    </dgm:pt>
    <dgm:pt modelId="{E6D3B661-7231-4290-962B-6D5D8823B61A}" type="pres">
      <dgm:prSet presAssocID="{D9F4CAD9-70E4-46F0-81A7-C86A06C0802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743463-DD6A-44D6-BC58-5F13D6142C87}" type="presOf" srcId="{01219983-1D20-472D-9F3C-755A02894B76}" destId="{05AC18F6-87C0-43F5-B072-911D2E8DA406}" srcOrd="0" destOrd="0" presId="urn:microsoft.com/office/officeart/2005/8/layout/bProcess4"/>
    <dgm:cxn modelId="{4A2A6370-29E7-4685-BE32-B331FC10B186}" type="presOf" srcId="{F054C0BA-0381-49FC-BD04-A0EEED706145}" destId="{1FE0B18E-0177-4B58-98C6-281C6AD53AE9}" srcOrd="0" destOrd="0" presId="urn:microsoft.com/office/officeart/2005/8/layout/bProcess4"/>
    <dgm:cxn modelId="{E957FCAE-C816-41F4-B153-5C28B12B0EEA}" srcId="{79BA071C-2734-43CE-85FD-AEAB035E599B}" destId="{7E6F37AC-E141-4FD5-ACB1-FCCF5D5BAF3E}" srcOrd="5" destOrd="0" parTransId="{004381BA-C645-4B28-B5ED-CB2B841036CD}" sibTransId="{41921E70-3E41-48E1-8CBB-538892294A21}"/>
    <dgm:cxn modelId="{3C67658C-3F8C-4634-9E6C-B73525C4592C}" srcId="{79BA071C-2734-43CE-85FD-AEAB035E599B}" destId="{71D0FA23-2CDA-4CDB-9082-367268C71C0F}" srcOrd="3" destOrd="0" parTransId="{B697E5D9-EB01-478D-B98F-F19CE5D748C7}" sibTransId="{8C083CC7-E18B-402D-97B2-28FC8E9D658A}"/>
    <dgm:cxn modelId="{1C0F20E1-AAE8-4D20-8ABE-AD46907C951A}" type="presOf" srcId="{7076DBE9-4AA8-4939-A86D-176ADAD8F833}" destId="{A6B9A123-F161-48D7-8CEA-48D4B873CE90}" srcOrd="0" destOrd="0" presId="urn:microsoft.com/office/officeart/2005/8/layout/bProcess4"/>
    <dgm:cxn modelId="{F12DFE0A-4C29-49D8-B1E3-EBDDE39C5B46}" srcId="{79BA071C-2734-43CE-85FD-AEAB035E599B}" destId="{88EC76F3-E609-4F63-808A-0364659F4B31}" srcOrd="7" destOrd="0" parTransId="{12EA56E3-EE16-4AAF-A68E-3AEBF1055AEE}" sibTransId="{36C86933-DD1D-4112-8809-9115916EC501}"/>
    <dgm:cxn modelId="{16676730-2F57-49BC-AAF4-7C4A3C40F629}" type="presOf" srcId="{8C083CC7-E18B-402D-97B2-28FC8E9D658A}" destId="{993E601D-0F58-43AA-BC89-87F3FFDC95BC}" srcOrd="0" destOrd="0" presId="urn:microsoft.com/office/officeart/2005/8/layout/bProcess4"/>
    <dgm:cxn modelId="{CCA47B19-2D7F-440B-9384-96030CE4BC50}" srcId="{79BA071C-2734-43CE-85FD-AEAB035E599B}" destId="{1FEB8AF7-F0FE-46C5-81B4-D9F82780BBE9}" srcOrd="1" destOrd="0" parTransId="{F1B89D5B-2C47-46A5-9BFD-1F447D97015D}" sibTransId="{7076DBE9-4AA8-4939-A86D-176ADAD8F833}"/>
    <dgm:cxn modelId="{A98E4C4E-DB7B-4517-BC77-CDBF321792D9}" type="presOf" srcId="{98D08FCA-9B20-4015-B95A-E4A840545EBF}" destId="{F5693B4A-4D80-4C36-8882-4457D092C8F7}" srcOrd="0" destOrd="0" presId="urn:microsoft.com/office/officeart/2005/8/layout/bProcess4"/>
    <dgm:cxn modelId="{FE7A15DA-777F-4299-A9B0-AE82A7E2D590}" type="presOf" srcId="{C197B76B-40A1-43A2-8FE6-E2CB950E4C23}" destId="{1CCC4F0A-A382-466A-B95B-250810F8496B}" srcOrd="0" destOrd="0" presId="urn:microsoft.com/office/officeart/2005/8/layout/bProcess4"/>
    <dgm:cxn modelId="{19AF2D62-DB2F-4594-8723-2F3F7673A101}" srcId="{79BA071C-2734-43CE-85FD-AEAB035E599B}" destId="{505D0221-FFFF-4B19-A13B-30A73B190979}" srcOrd="2" destOrd="0" parTransId="{0A450310-84CB-4423-8367-407CC80099BE}" sibTransId="{BE82CE45-3051-44D2-94D5-46D073E430C3}"/>
    <dgm:cxn modelId="{EC6F2069-E559-4DC1-B7EF-3B8F693A1F1B}" type="presOf" srcId="{41921E70-3E41-48E1-8CBB-538892294A21}" destId="{33064B2C-7FBF-406E-A9FC-9C1CB925A6A0}" srcOrd="0" destOrd="0" presId="urn:microsoft.com/office/officeart/2005/8/layout/bProcess4"/>
    <dgm:cxn modelId="{2231CA4D-9FC9-4C65-A052-0322B9269934}" srcId="{79BA071C-2734-43CE-85FD-AEAB035E599B}" destId="{943C67D4-4BD0-4B32-9E1D-F826A1EB68C8}" srcOrd="0" destOrd="0" parTransId="{27D4A1BF-709A-46D0-A7CC-9119021A1709}" sibTransId="{98D08FCA-9B20-4015-B95A-E4A840545EBF}"/>
    <dgm:cxn modelId="{69A3EE9D-FBCB-425B-93BD-38D56855A962}" type="presOf" srcId="{505D0221-FFFF-4B19-A13B-30A73B190979}" destId="{66E00EA6-BF51-4533-8F23-CE26203B96EB}" srcOrd="0" destOrd="0" presId="urn:microsoft.com/office/officeart/2005/8/layout/bProcess4"/>
    <dgm:cxn modelId="{05078AAE-7B7A-4882-B52F-E4C6E49EEF11}" type="presOf" srcId="{A867BAD0-5117-470E-9C5C-242F5B966FD5}" destId="{BA43892E-565D-425F-A01F-0C0E0F95EA41}" srcOrd="0" destOrd="0" presId="urn:microsoft.com/office/officeart/2005/8/layout/bProcess4"/>
    <dgm:cxn modelId="{8702FC36-5DAE-4F63-A343-82A97708EE7D}" type="presOf" srcId="{79BA071C-2734-43CE-85FD-AEAB035E599B}" destId="{1D6B5C10-ADF5-424F-9EA7-42620DE42583}" srcOrd="0" destOrd="0" presId="urn:microsoft.com/office/officeart/2005/8/layout/bProcess4"/>
    <dgm:cxn modelId="{828A27CC-FE24-4797-9331-B818D2DEA51C}" type="presOf" srcId="{7E6F37AC-E141-4FD5-ACB1-FCCF5D5BAF3E}" destId="{EDC3C2FD-E372-4415-851D-7EEED8228AD3}" srcOrd="0" destOrd="0" presId="urn:microsoft.com/office/officeart/2005/8/layout/bProcess4"/>
    <dgm:cxn modelId="{0BDE9E0B-0CA7-48AC-B237-7CCB43D886E5}" srcId="{79BA071C-2734-43CE-85FD-AEAB035E599B}" destId="{D9F4CAD9-70E4-46F0-81A7-C86A06C0802B}" srcOrd="8" destOrd="0" parTransId="{222F3741-48D8-4773-A480-95B28686C0C4}" sibTransId="{3E637F26-404F-4206-B66E-FC96268BFF1C}"/>
    <dgm:cxn modelId="{8C655BF2-6651-4B4C-9786-7EC883FA0376}" type="presOf" srcId="{D9F4CAD9-70E4-46F0-81A7-C86A06C0802B}" destId="{E6D3B661-7231-4290-962B-6D5D8823B61A}" srcOrd="0" destOrd="0" presId="urn:microsoft.com/office/officeart/2005/8/layout/bProcess4"/>
    <dgm:cxn modelId="{2D42A4D3-3370-45D9-83D4-825B3E186903}" type="presOf" srcId="{BE82CE45-3051-44D2-94D5-46D073E430C3}" destId="{D1967B5F-06CD-44FC-89B6-0803D7B35F6B}" srcOrd="0" destOrd="0" presId="urn:microsoft.com/office/officeart/2005/8/layout/bProcess4"/>
    <dgm:cxn modelId="{2455CC81-6C60-450E-8122-91799C1ADF49}" type="presOf" srcId="{71D0FA23-2CDA-4CDB-9082-367268C71C0F}" destId="{E5A3392C-4211-45D6-8A92-3860E024F4BF}" srcOrd="0" destOrd="0" presId="urn:microsoft.com/office/officeart/2005/8/layout/bProcess4"/>
    <dgm:cxn modelId="{D3296125-DC13-446A-B9CE-826401CCBF72}" srcId="{79BA071C-2734-43CE-85FD-AEAB035E599B}" destId="{01219983-1D20-472D-9F3C-755A02894B76}" srcOrd="6" destOrd="0" parTransId="{CC30B377-AB5A-4BE2-A4CF-445715C8E932}" sibTransId="{C197B76B-40A1-43A2-8FE6-E2CB950E4C23}"/>
    <dgm:cxn modelId="{C62AB209-55EC-4D47-98CB-455B490F33E2}" srcId="{79BA071C-2734-43CE-85FD-AEAB035E599B}" destId="{A867BAD0-5117-470E-9C5C-242F5B966FD5}" srcOrd="4" destOrd="0" parTransId="{7F69597D-AAA7-4586-B784-7DEC10439BB6}" sibTransId="{F054C0BA-0381-49FC-BD04-A0EEED706145}"/>
    <dgm:cxn modelId="{F1AABAE6-071F-4B19-9AA7-BBB35739EB7F}" type="presOf" srcId="{36C86933-DD1D-4112-8809-9115916EC501}" destId="{A3F03555-3BB3-4E4C-A157-995CFCD75A46}" srcOrd="0" destOrd="0" presId="urn:microsoft.com/office/officeart/2005/8/layout/bProcess4"/>
    <dgm:cxn modelId="{86389D95-6E59-4A34-AFC9-6D34E890F502}" type="presOf" srcId="{943C67D4-4BD0-4B32-9E1D-F826A1EB68C8}" destId="{4A5DAE27-7AE5-417F-AABA-9C48D640A42D}" srcOrd="0" destOrd="0" presId="urn:microsoft.com/office/officeart/2005/8/layout/bProcess4"/>
    <dgm:cxn modelId="{622F9844-70FE-4025-A6D8-6EC228EF6496}" type="presOf" srcId="{88EC76F3-E609-4F63-808A-0364659F4B31}" destId="{4A8526CE-D37E-4950-92B9-EA88708F232A}" srcOrd="0" destOrd="0" presId="urn:microsoft.com/office/officeart/2005/8/layout/bProcess4"/>
    <dgm:cxn modelId="{2A4FACEA-8ED9-4304-8B64-36D43C234030}" type="presOf" srcId="{1FEB8AF7-F0FE-46C5-81B4-D9F82780BBE9}" destId="{AC1F5C59-4474-4CB0-B12E-42C53FAA5BE2}" srcOrd="0" destOrd="0" presId="urn:microsoft.com/office/officeart/2005/8/layout/bProcess4"/>
    <dgm:cxn modelId="{DA57795B-16F1-42A8-8E74-EE367C240CA7}" type="presParOf" srcId="{1D6B5C10-ADF5-424F-9EA7-42620DE42583}" destId="{0F92C16A-E1A1-4695-B432-C83A0E950A3F}" srcOrd="0" destOrd="0" presId="urn:microsoft.com/office/officeart/2005/8/layout/bProcess4"/>
    <dgm:cxn modelId="{373F3092-EB94-4A4F-9B45-9011B27E53D6}" type="presParOf" srcId="{0F92C16A-E1A1-4695-B432-C83A0E950A3F}" destId="{CD0410DB-DAE5-4B13-8ED7-55616AC4855B}" srcOrd="0" destOrd="0" presId="urn:microsoft.com/office/officeart/2005/8/layout/bProcess4"/>
    <dgm:cxn modelId="{67016C3D-FF55-4006-ACED-242C7809E459}" type="presParOf" srcId="{0F92C16A-E1A1-4695-B432-C83A0E950A3F}" destId="{4A5DAE27-7AE5-417F-AABA-9C48D640A42D}" srcOrd="1" destOrd="0" presId="urn:microsoft.com/office/officeart/2005/8/layout/bProcess4"/>
    <dgm:cxn modelId="{8EDC6580-55E7-4A1E-8478-772DD52D2E7E}" type="presParOf" srcId="{1D6B5C10-ADF5-424F-9EA7-42620DE42583}" destId="{F5693B4A-4D80-4C36-8882-4457D092C8F7}" srcOrd="1" destOrd="0" presId="urn:microsoft.com/office/officeart/2005/8/layout/bProcess4"/>
    <dgm:cxn modelId="{7D6D3AB5-061A-442F-B2FD-3203BB3F09E5}" type="presParOf" srcId="{1D6B5C10-ADF5-424F-9EA7-42620DE42583}" destId="{DB51DA96-312D-4959-B69D-E8F109246C06}" srcOrd="2" destOrd="0" presId="urn:microsoft.com/office/officeart/2005/8/layout/bProcess4"/>
    <dgm:cxn modelId="{28C50291-6036-49AA-B295-014553C08879}" type="presParOf" srcId="{DB51DA96-312D-4959-B69D-E8F109246C06}" destId="{AECE8AE4-87B4-4700-AA61-9FA457884FF3}" srcOrd="0" destOrd="0" presId="urn:microsoft.com/office/officeart/2005/8/layout/bProcess4"/>
    <dgm:cxn modelId="{683BF3EA-8B5B-4842-B50E-9AEB812F6EB1}" type="presParOf" srcId="{DB51DA96-312D-4959-B69D-E8F109246C06}" destId="{AC1F5C59-4474-4CB0-B12E-42C53FAA5BE2}" srcOrd="1" destOrd="0" presId="urn:microsoft.com/office/officeart/2005/8/layout/bProcess4"/>
    <dgm:cxn modelId="{D92E5CA5-AA83-46DE-B8A2-02ED57639459}" type="presParOf" srcId="{1D6B5C10-ADF5-424F-9EA7-42620DE42583}" destId="{A6B9A123-F161-48D7-8CEA-48D4B873CE90}" srcOrd="3" destOrd="0" presId="urn:microsoft.com/office/officeart/2005/8/layout/bProcess4"/>
    <dgm:cxn modelId="{AC768C24-340A-42CF-B4E7-E65786F361B5}" type="presParOf" srcId="{1D6B5C10-ADF5-424F-9EA7-42620DE42583}" destId="{30634FE9-6588-4F98-A4D4-12DD62DA6EA3}" srcOrd="4" destOrd="0" presId="urn:microsoft.com/office/officeart/2005/8/layout/bProcess4"/>
    <dgm:cxn modelId="{6E9ACB65-7B6F-424C-B7D1-F7D0BDDA31FC}" type="presParOf" srcId="{30634FE9-6588-4F98-A4D4-12DD62DA6EA3}" destId="{7EC3255D-108C-48F2-A4F7-92EE8DFD142C}" srcOrd="0" destOrd="0" presId="urn:microsoft.com/office/officeart/2005/8/layout/bProcess4"/>
    <dgm:cxn modelId="{AFA71DB7-C894-4A21-BE7F-E503501BA870}" type="presParOf" srcId="{30634FE9-6588-4F98-A4D4-12DD62DA6EA3}" destId="{66E00EA6-BF51-4533-8F23-CE26203B96EB}" srcOrd="1" destOrd="0" presId="urn:microsoft.com/office/officeart/2005/8/layout/bProcess4"/>
    <dgm:cxn modelId="{5893A8D7-AE7F-4888-BBEA-440F9251FFAA}" type="presParOf" srcId="{1D6B5C10-ADF5-424F-9EA7-42620DE42583}" destId="{D1967B5F-06CD-44FC-89B6-0803D7B35F6B}" srcOrd="5" destOrd="0" presId="urn:microsoft.com/office/officeart/2005/8/layout/bProcess4"/>
    <dgm:cxn modelId="{AE416F90-334D-4267-A1A0-506725269CB7}" type="presParOf" srcId="{1D6B5C10-ADF5-424F-9EA7-42620DE42583}" destId="{91432337-1AAF-40CD-8502-9E4BE9A8F2C1}" srcOrd="6" destOrd="0" presId="urn:microsoft.com/office/officeart/2005/8/layout/bProcess4"/>
    <dgm:cxn modelId="{C59E5C7C-5301-4689-B4B5-E21A5167D7BB}" type="presParOf" srcId="{91432337-1AAF-40CD-8502-9E4BE9A8F2C1}" destId="{3EFABE5C-31B0-4BBE-8C7C-971310190022}" srcOrd="0" destOrd="0" presId="urn:microsoft.com/office/officeart/2005/8/layout/bProcess4"/>
    <dgm:cxn modelId="{321CAEA3-7765-4428-88BC-AA0CB61C8FF9}" type="presParOf" srcId="{91432337-1AAF-40CD-8502-9E4BE9A8F2C1}" destId="{E5A3392C-4211-45D6-8A92-3860E024F4BF}" srcOrd="1" destOrd="0" presId="urn:microsoft.com/office/officeart/2005/8/layout/bProcess4"/>
    <dgm:cxn modelId="{D101B47A-367B-410B-8B5D-BBA4F775BC6F}" type="presParOf" srcId="{1D6B5C10-ADF5-424F-9EA7-42620DE42583}" destId="{993E601D-0F58-43AA-BC89-87F3FFDC95BC}" srcOrd="7" destOrd="0" presId="urn:microsoft.com/office/officeart/2005/8/layout/bProcess4"/>
    <dgm:cxn modelId="{6B5A64C5-F2A2-440C-922B-88FD8BA40622}" type="presParOf" srcId="{1D6B5C10-ADF5-424F-9EA7-42620DE42583}" destId="{0C472562-CAD0-4C27-86BB-5D83FB143F0F}" srcOrd="8" destOrd="0" presId="urn:microsoft.com/office/officeart/2005/8/layout/bProcess4"/>
    <dgm:cxn modelId="{B8DBB3A1-37D4-4524-833E-8E78948637B7}" type="presParOf" srcId="{0C472562-CAD0-4C27-86BB-5D83FB143F0F}" destId="{A0E54F34-65E2-453E-A487-D47C67167623}" srcOrd="0" destOrd="0" presId="urn:microsoft.com/office/officeart/2005/8/layout/bProcess4"/>
    <dgm:cxn modelId="{9818EF8B-05DA-4711-86A0-6361201288D7}" type="presParOf" srcId="{0C472562-CAD0-4C27-86BB-5D83FB143F0F}" destId="{BA43892E-565D-425F-A01F-0C0E0F95EA41}" srcOrd="1" destOrd="0" presId="urn:microsoft.com/office/officeart/2005/8/layout/bProcess4"/>
    <dgm:cxn modelId="{CA16270E-9E47-4B16-905F-1295CE4B113B}" type="presParOf" srcId="{1D6B5C10-ADF5-424F-9EA7-42620DE42583}" destId="{1FE0B18E-0177-4B58-98C6-281C6AD53AE9}" srcOrd="9" destOrd="0" presId="urn:microsoft.com/office/officeart/2005/8/layout/bProcess4"/>
    <dgm:cxn modelId="{AE93CF7D-652D-4A93-B084-C8AD3E2791F1}" type="presParOf" srcId="{1D6B5C10-ADF5-424F-9EA7-42620DE42583}" destId="{58E49B3F-44C8-40C3-BDEB-8DE661B22D1F}" srcOrd="10" destOrd="0" presId="urn:microsoft.com/office/officeart/2005/8/layout/bProcess4"/>
    <dgm:cxn modelId="{D20816BF-2DAF-4F81-84F7-049EF1AF0FA5}" type="presParOf" srcId="{58E49B3F-44C8-40C3-BDEB-8DE661B22D1F}" destId="{F567017C-B80D-49A8-8008-14F92F7B9BD9}" srcOrd="0" destOrd="0" presId="urn:microsoft.com/office/officeart/2005/8/layout/bProcess4"/>
    <dgm:cxn modelId="{BDBEDAD6-50CE-46C4-B95A-8DE4AF04B7F7}" type="presParOf" srcId="{58E49B3F-44C8-40C3-BDEB-8DE661B22D1F}" destId="{EDC3C2FD-E372-4415-851D-7EEED8228AD3}" srcOrd="1" destOrd="0" presId="urn:microsoft.com/office/officeart/2005/8/layout/bProcess4"/>
    <dgm:cxn modelId="{DE06EE53-E640-4650-AE7A-B7109E23986E}" type="presParOf" srcId="{1D6B5C10-ADF5-424F-9EA7-42620DE42583}" destId="{33064B2C-7FBF-406E-A9FC-9C1CB925A6A0}" srcOrd="11" destOrd="0" presId="urn:microsoft.com/office/officeart/2005/8/layout/bProcess4"/>
    <dgm:cxn modelId="{B7C2DA06-57C5-43CD-85AD-318335C3449E}" type="presParOf" srcId="{1D6B5C10-ADF5-424F-9EA7-42620DE42583}" destId="{C8BE73C7-CD5C-4A84-9E4B-82E9D5BA317F}" srcOrd="12" destOrd="0" presId="urn:microsoft.com/office/officeart/2005/8/layout/bProcess4"/>
    <dgm:cxn modelId="{4F03B52D-32B6-4A06-B060-D557DDC75FD3}" type="presParOf" srcId="{C8BE73C7-CD5C-4A84-9E4B-82E9D5BA317F}" destId="{B3E1C69E-1BC8-4A37-85BB-22051E12E227}" srcOrd="0" destOrd="0" presId="urn:microsoft.com/office/officeart/2005/8/layout/bProcess4"/>
    <dgm:cxn modelId="{0B39B5CD-EC3E-49CE-BA72-7A8563593445}" type="presParOf" srcId="{C8BE73C7-CD5C-4A84-9E4B-82E9D5BA317F}" destId="{05AC18F6-87C0-43F5-B072-911D2E8DA406}" srcOrd="1" destOrd="0" presId="urn:microsoft.com/office/officeart/2005/8/layout/bProcess4"/>
    <dgm:cxn modelId="{0E087AAF-13C8-43F4-8630-4C625F2553DC}" type="presParOf" srcId="{1D6B5C10-ADF5-424F-9EA7-42620DE42583}" destId="{1CCC4F0A-A382-466A-B95B-250810F8496B}" srcOrd="13" destOrd="0" presId="urn:microsoft.com/office/officeart/2005/8/layout/bProcess4"/>
    <dgm:cxn modelId="{08D89FB9-EB08-4BA7-BBD0-72687CFB0873}" type="presParOf" srcId="{1D6B5C10-ADF5-424F-9EA7-42620DE42583}" destId="{A78E55F9-07DD-4B05-9A5C-96BD4615DB80}" srcOrd="14" destOrd="0" presId="urn:microsoft.com/office/officeart/2005/8/layout/bProcess4"/>
    <dgm:cxn modelId="{0E85D8E2-569A-477E-8331-FD7BB52A5BBD}" type="presParOf" srcId="{A78E55F9-07DD-4B05-9A5C-96BD4615DB80}" destId="{FFBC953F-EB5F-4064-A447-AE10ACC1A1E5}" srcOrd="0" destOrd="0" presId="urn:microsoft.com/office/officeart/2005/8/layout/bProcess4"/>
    <dgm:cxn modelId="{86C6F2C9-57B8-42AD-B93B-9D3899DAE8FC}" type="presParOf" srcId="{A78E55F9-07DD-4B05-9A5C-96BD4615DB80}" destId="{4A8526CE-D37E-4950-92B9-EA88708F232A}" srcOrd="1" destOrd="0" presId="urn:microsoft.com/office/officeart/2005/8/layout/bProcess4"/>
    <dgm:cxn modelId="{A660F432-1A4A-45C3-AA42-3C9C399CD343}" type="presParOf" srcId="{1D6B5C10-ADF5-424F-9EA7-42620DE42583}" destId="{A3F03555-3BB3-4E4C-A157-995CFCD75A46}" srcOrd="15" destOrd="0" presId="urn:microsoft.com/office/officeart/2005/8/layout/bProcess4"/>
    <dgm:cxn modelId="{70F4B850-D52C-4A35-A540-2A54AD142F98}" type="presParOf" srcId="{1D6B5C10-ADF5-424F-9EA7-42620DE42583}" destId="{E047FCCB-A1F1-4D1F-A543-5F0CB31E0CC1}" srcOrd="16" destOrd="0" presId="urn:microsoft.com/office/officeart/2005/8/layout/bProcess4"/>
    <dgm:cxn modelId="{1F353471-7B81-41EC-A940-FDF66BFABD7B}" type="presParOf" srcId="{E047FCCB-A1F1-4D1F-A543-5F0CB31E0CC1}" destId="{B4FE6DDF-8CCA-4BD4-986D-51625DBEDC23}" srcOrd="0" destOrd="0" presId="urn:microsoft.com/office/officeart/2005/8/layout/bProcess4"/>
    <dgm:cxn modelId="{A7CB9689-A597-4303-A280-0434ABF8A439}" type="presParOf" srcId="{E047FCCB-A1F1-4D1F-A543-5F0CB31E0CC1}" destId="{E6D3B661-7231-4290-962B-6D5D8823B61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64A94-C327-4DC4-9E55-CF2CC1C8B618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CFE2B-9A91-44BE-B840-0027BA97F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CFE2B-9A91-44BE-B840-0027BA97F3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6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CFE2B-9A91-44BE-B840-0027BA97F3A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1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5EDC-85D4-4F39-B518-B28DC96056DC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6F0-188A-485F-9679-BF0204A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4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5EDC-85D4-4F39-B518-B28DC96056DC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6F0-188A-485F-9679-BF0204A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3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5EDC-85D4-4F39-B518-B28DC96056DC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6F0-188A-485F-9679-BF0204A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69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5EDC-85D4-4F39-B518-B28DC96056DC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6F0-188A-485F-9679-BF0204A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7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5EDC-85D4-4F39-B518-B28DC96056DC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6F0-188A-485F-9679-BF0204A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5EDC-85D4-4F39-B518-B28DC96056DC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6F0-188A-485F-9679-BF0204A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4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5EDC-85D4-4F39-B518-B28DC96056DC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6F0-188A-485F-9679-BF0204A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4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5EDC-85D4-4F39-B518-B28DC96056DC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6F0-188A-485F-9679-BF0204A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5EDC-85D4-4F39-B518-B28DC96056DC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6F0-188A-485F-9679-BF0204A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2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5EDC-85D4-4F39-B518-B28DC96056DC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6F0-188A-485F-9679-BF0204A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70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A5EDC-85D4-4F39-B518-B28DC96056DC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36F0-188A-485F-9679-BF0204A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7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A5EDC-85D4-4F39-B518-B28DC96056DC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36F0-188A-485F-9679-BF0204A71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6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0933" y="316870"/>
            <a:ext cx="5205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бірлестігі</a:t>
            </a:r>
          </a:p>
          <a:p>
            <a:pPr algn="ctr"/>
            <a:r>
              <a:rPr lang="kk-K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2020- 2021 оқу бірлестігі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89" y="3967795"/>
            <a:ext cx="3331673" cy="2220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9790" y="1024756"/>
            <a:ext cx="9687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 жұмыстың тақырыбы: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 мен әдебиеті сабақтарында белсенді оқыту әдістерін қолдану арқылы оқушылардың пәнге деген қызығушылығын арттырып, тілдік дағдыларын дамыту.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Сабақта белсенді оқыту әдістерін пайдалана отырып, тілдік дағдыларын қалыптастыру.</a:t>
            </a:r>
          </a:p>
          <a:p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Мінденттері: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тнновациялық технологияларды сабақта тиімді қолдану.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 барысында жеке тұлғаның қабілетін ескере отырып білім беру.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танымдық, логикалық, шығармашылық қабілеттерін дамытуды тапсырмаларды түрлендіру.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1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916547"/>
              </p:ext>
            </p:extLst>
          </p:nvPr>
        </p:nvGraphicFramePr>
        <p:xfrm>
          <a:off x="1130862" y="736726"/>
          <a:ext cx="8386362" cy="5792027"/>
        </p:xfrm>
        <a:graphic>
          <a:graphicData uri="http://schemas.openxmlformats.org/drawingml/2006/table">
            <a:tbl>
              <a:tblPr firstRow="1" firstCol="1" bandRow="1"/>
              <a:tblGrid>
                <a:gridCol w="343375"/>
                <a:gridCol w="3433420"/>
                <a:gridCol w="1586498"/>
                <a:gridCol w="1586498"/>
                <a:gridCol w="1436571"/>
              </a:tblGrid>
              <a:tr h="1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Олимпиада атауы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қатысқандар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орын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«Ustaz tilegi» ғылыми-әдістемелік орталығының пән олимпиадасы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республикалық, халықаралық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Байкенова Ғ.Қ.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І,ІІ, ІІІ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Жумабаева А.Е.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орын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Жүзтаева Н.Ә.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орын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Daryn.online білім беру платформасы мен Qaztest.kz олимпиада сайтының қазақ тілі мен қазақ әдебиеті пән олимпиадасы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республикалық, халықаралық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Байкенова Ғ.Қ.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орын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Жумабаева А.Е.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орын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Жүзтаева Н.Ә.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  орын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Агайсина А.А.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«Qaztest.kz» ұстаздарға арналған пән олимпиадасы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Жумабаева Г.Т.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ІІ, ІІІ дәрежелі диплом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«КИО» қазақ тілі пән олимпиадасы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Жумабаева Г.Т.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Ибраева Н.Қ.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Жүзтаева Н.Ә.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«Ұлы даланың ұлы тұлғасы-Абай»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Агайсина А.А.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«ТИО» олимпиадасы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Агайсина А.А.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«НИО» олимпиадасы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Агайсина А.А.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«Baikau bot»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Агайсина А.А.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448" marR="38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56692" y="239098"/>
            <a:ext cx="60252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Пән олимпиадалары </a:t>
            </a:r>
            <a:r>
              <a:rPr kumimoji="0" lang="kk-KZ" sz="1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білім көрсеткіші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8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1308"/>
              </p:ext>
            </p:extLst>
          </p:nvPr>
        </p:nvGraphicFramePr>
        <p:xfrm>
          <a:off x="552260" y="760379"/>
          <a:ext cx="10918479" cy="5762633"/>
        </p:xfrm>
        <a:graphic>
          <a:graphicData uri="http://schemas.openxmlformats.org/drawingml/2006/table">
            <a:tbl>
              <a:tblPr firstRow="1" firstCol="1" bandRow="1"/>
              <a:tblGrid>
                <a:gridCol w="465378"/>
                <a:gridCol w="3198926"/>
                <a:gridCol w="3198224"/>
                <a:gridCol w="2399168"/>
                <a:gridCol w="1656783"/>
              </a:tblGrid>
              <a:tr h="1244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Сайыс </a:t>
                      </a:r>
                      <a:r>
                        <a:rPr lang="kk-K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атауы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Қатысушы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1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«Әл-Фараби-әлемдік тұлға»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ҚР «Дарын» республикалық ғылыми-практикалық орталығы «BILIM-ORKENIET» ұлттық инновациялық ғылыми орталығы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Алматы қ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орын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«Мұғалімнің сабақты зерттеу үдерісі тәжірибесінен» 2020ж;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Қостанай облысы әкімдігінің білім басқармасы «Қостанай дарыны» өңірлік ғылыми-практикалық орталығы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«Педагогтың шығармашылық бастамасы»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 Республикалық оқытушылар сайысы Астана қ 2020ж/30.09.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орын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«Тәуелсіздік – ел тұғыры» конференция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«Дарын» облыстық конференция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Жумабаева Г.Т.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Ибраева Н.Қ.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Жинаққа енді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қатысты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қатысты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Мұрагер «О, поэзия»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«Ақындық өнер»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Агайсина А.А.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 орын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«Әбіш оқулары» оқушыларды дайындағаны үшін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Облыстық Алғыс хат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Жумабаева А.Е.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алғыс хат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1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 «Жас өркен» порталы ұйымдастырған шығармашылық байқауларға шәкірттеріңізді дайындағаныңыз үшін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 алғыс хат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Жүзтаева Н.Ә.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Алғыс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хат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87" marR="37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11120" y="176580"/>
            <a:ext cx="7603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 сайысы –  «Табысты Мұғалім» баспалдағы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972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199324"/>
              </p:ext>
            </p:extLst>
          </p:nvPr>
        </p:nvGraphicFramePr>
        <p:xfrm>
          <a:off x="570369" y="778979"/>
          <a:ext cx="10212309" cy="5395484"/>
        </p:xfrm>
        <a:graphic>
          <a:graphicData uri="http://schemas.openxmlformats.org/drawingml/2006/table">
            <a:tbl>
              <a:tblPr firstRow="1" firstCol="1" bandRow="1"/>
              <a:tblGrid>
                <a:gridCol w="471188"/>
                <a:gridCol w="3807468"/>
                <a:gridCol w="3725691"/>
                <a:gridCol w="2207962"/>
              </a:tblGrid>
              <a:tr h="417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Мақала </a:t>
                      </a:r>
                      <a:r>
                        <a:rPr lang="kk-KZ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атауы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Баспа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«Ыбырай салған ізбенен»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«Учительская + » газеті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№8 26.02.2021ж.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Жумабаева Г.Т.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«Ұлы даланың дара ұстазы»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«Учительская + » газеті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№11 19.03.2021ж.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Жүзтаева Н.Ә.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«Үздіксіз білім – үздіксіз тағылым»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«Учительская + » газеті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№7 19.02.2021ж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Жүзтаева Н.Ә.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«Көлемді мәтіннен  ықшам мәтінді қалай құрастыра аламыз?»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«Қазақстан мектебі»ғылыми-педагогикалық журналы №4/2020ж,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«Мектеп басшысының  бойынан табылатын қасиеттер»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«Білім беру мекемесі басшыларының анықтамалығы» республикалық журнал №4(160)2020ж;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«SOFT SKILLS» педагогтарды көшбасшылыққа жетелеу жолы»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Педагогикалық шеберлік орталығы Көкшетау қ.Жинақ 2020;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«Білімнің көзі -  кітапта»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«Учительская + » газеті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№12 26.03.2021ж.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Жалпы білім беру ұйымдарының педагогтерінің «Сабақты зерттеу (Lesson study): Қазақстан мектептерінің тәжірибесі»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аймақтық ғылыми-практикалық конференциясының жинағыны мақала жариялағаны үшін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12.11. 2020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Байкенова Ғ.Қ.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«Қазақ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әдебиетіндегі Тәуелсіздік тақырыбы»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«Қазақстан мектебі»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Ибраева Н.Қ.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78" marR="502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34946" y="314616"/>
            <a:ext cx="596091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Мақала, публикация –шығармашылық бастауы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77914"/>
              </p:ext>
            </p:extLst>
          </p:nvPr>
        </p:nvGraphicFramePr>
        <p:xfrm>
          <a:off x="1418255" y="1424569"/>
          <a:ext cx="8080308" cy="4030822"/>
        </p:xfrm>
        <a:graphic>
          <a:graphicData uri="http://schemas.openxmlformats.org/drawingml/2006/table">
            <a:tbl>
              <a:tblPr firstRow="1" firstCol="1" bandRow="1"/>
              <a:tblGrid>
                <a:gridCol w="364024"/>
                <a:gridCol w="3675697"/>
                <a:gridCol w="2019861"/>
                <a:gridCol w="2020726"/>
              </a:tblGrid>
              <a:tr h="246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Тақырыбы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Авторы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«Бейімбеттану» курсы, мультимедиялық әдістемелік құрал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Қостанай облысы әкімдігінің білім басқармасы 01.10.2020ж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№3 хаттама;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«Ерекше назарды қажет ететін оқушыға арналған психология-педагогикалық түзету»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Қостанай облысы әкімдігінің білім басқармасы 27.01.2021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№3 хаттама;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«Эссе жазып үйренейік» электронды</a:t>
                      </a:r>
                      <a:r>
                        <a:rPr lang="kk-KZ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оқу құралы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Қалалық отырыста қаралып, облысқа жолдама алды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Ибраева Н.Қ.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14563" y="721767"/>
            <a:ext cx="650022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Авторлық жұмыс -  әдістемелік шеберхана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6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1ecd3ce0-b8b8-4280-8d72-15ff220fdc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09" y="2871877"/>
            <a:ext cx="2497097" cy="14924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98" y="2202900"/>
            <a:ext cx="1527773" cy="20370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89006" y="863262"/>
            <a:ext cx="1650201" cy="2269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7823" y="546766"/>
            <a:ext cx="1753463" cy="2411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1306" y="307818"/>
            <a:ext cx="6102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 ұстанымы :«Табыс жолы – адал еңбекте» 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7" y="4499633"/>
            <a:ext cx="2443559" cy="1724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06" y="4606899"/>
            <a:ext cx="2334661" cy="16478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78" y="1014065"/>
            <a:ext cx="2266148" cy="16151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76" y="4832174"/>
            <a:ext cx="2395923" cy="16910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85" y="2963969"/>
            <a:ext cx="2096477" cy="14797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39" y="4645445"/>
            <a:ext cx="2537959" cy="17913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51896" y="4057202"/>
            <a:ext cx="1775646" cy="21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934" y="579422"/>
            <a:ext cx="89810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Алдағы міндеттер:</a:t>
            </a:r>
          </a:p>
          <a:p>
            <a:endParaRPr lang="kk-KZ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 мүшелерінің шығармашылық жұмыстар жинақтау;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Конференцияларға қатысу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баяндама жасау жұмыстарын жетілдіру.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 тақырыптар шеберханасын жинақтап,  авторлық жұмыстар қорғау;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k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 сайыстарына белсенділік таныту.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Кәсіби,  өзін –өзі дамыту жолдары, тәжірибе алмасу қорын жинақтау.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4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2210" y="832919"/>
            <a:ext cx="405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 мүшелері: 8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384508"/>
              </p:ext>
            </p:extLst>
          </p:nvPr>
        </p:nvGraphicFramePr>
        <p:xfrm>
          <a:off x="2322111" y="1661269"/>
          <a:ext cx="4422720" cy="1826453"/>
        </p:xfrm>
        <a:graphic>
          <a:graphicData uri="http://schemas.openxmlformats.org/drawingml/2006/table">
            <a:tbl>
              <a:tblPr firstRow="1" firstCol="1" bandRow="1"/>
              <a:tblGrid>
                <a:gridCol w="2211360"/>
                <a:gridCol w="22113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 -шебер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 зерттеуші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 эксперт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Педагог- модератор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 санат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Аттестациядан өтіп жатыр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965" y="2962228"/>
            <a:ext cx="3328704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147628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862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066" y="253496"/>
            <a:ext cx="10973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Ы.Алтынсариннің 180 жылдығына орай «Шеберліктен табысқа!» атты шебер сынып байқауы</a:t>
            </a:r>
          </a:p>
          <a:p>
            <a:pPr algn="ctr"/>
            <a:r>
              <a:rPr lang="kk-KZ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kk-KZ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бірлестіктен қатысқан пән мұғалімдері Ыбырай тағылымын кіріктіре оқытудың шебер-сынып тәжірибесімен бөлісу.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50231"/>
          <a:stretch/>
        </p:blipFill>
        <p:spPr>
          <a:xfrm>
            <a:off x="7487780" y="1239518"/>
            <a:ext cx="3077615" cy="205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68720" y="3416195"/>
            <a:ext cx="10583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«Ыбырай Алтынсарин – тұңғыш кемеңгер» аттты үштілділікке  бағытталған зияткерлік сайыс өткізілді. Мақсаты: </a:t>
            </a:r>
            <a:r>
              <a:rPr lang="kk-KZ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Зияткерлік сайыста бабамыздың өмірі мен шығармашылығы қазақ, орыс, ағылшын тілдерінде оқып-білуге насихаттау. 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t="24026" r="587" b="51155"/>
          <a:stretch/>
        </p:blipFill>
        <p:spPr>
          <a:xfrm>
            <a:off x="894075" y="1239518"/>
            <a:ext cx="2700151" cy="204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5" b="51187"/>
          <a:stretch/>
        </p:blipFill>
        <p:spPr>
          <a:xfrm>
            <a:off x="4136490" y="1239518"/>
            <a:ext cx="3086100" cy="205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51420"/>
          <a:stretch/>
        </p:blipFill>
        <p:spPr>
          <a:xfrm>
            <a:off x="4208918" y="4264183"/>
            <a:ext cx="3086100" cy="22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9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7078"/>
              </p:ext>
            </p:extLst>
          </p:nvPr>
        </p:nvGraphicFramePr>
        <p:xfrm>
          <a:off x="1121892" y="1022163"/>
          <a:ext cx="8520048" cy="3195956"/>
        </p:xfrm>
        <a:graphic>
          <a:graphicData uri="http://schemas.openxmlformats.org/drawingml/2006/table">
            <a:tbl>
              <a:tblPr firstRow="1" firstCol="1" bandRow="1"/>
              <a:tblGrid>
                <a:gridCol w="613555"/>
                <a:gridCol w="3458219"/>
                <a:gridCol w="2035887"/>
                <a:gridCol w="2412387"/>
              </a:tblGrid>
              <a:tr h="437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Тақырыбы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Қатысқандар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«Авторлық жұмысқа қойылатын талаптар мен дайындау ерекшеліктері» семинар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Облыстық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 тілі мен әдебиеті мұғалімдері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«Қазақ тілін оқытудың жаңа технологиялары» қалалық семинар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қалалық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4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«НЗМ « Online оқытудың арнайы сұрақтары» вебинар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Абдрахманова М.С.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Байкенова Ғ.Қ.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Жүзтаева Н.Ә.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«Назарбаев Зияткерлік мектептері» ДББҰ Педагогикалық шеберлік орталығы өткізген «Мұғалімнің кәсіби даму траекториясы мен зерттеу сұрағының байланысы»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Абдрахманова М.С.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Байкенова Ғ.Қ.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Жүзтаева Н.Ә.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40325" y="498437"/>
            <a:ext cx="8401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 өздігінен білім жетілдірудегі мақсаты -  біліктілігін немесе білім деңгейін көтеру.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5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135031"/>
              </p:ext>
            </p:extLst>
          </p:nvPr>
        </p:nvGraphicFramePr>
        <p:xfrm>
          <a:off x="733332" y="565924"/>
          <a:ext cx="10239468" cy="6163630"/>
        </p:xfrm>
        <a:graphic>
          <a:graphicData uri="http://schemas.openxmlformats.org/drawingml/2006/table">
            <a:tbl>
              <a:tblPr firstRow="1" firstCol="1" bandRow="1"/>
              <a:tblGrid>
                <a:gridCol w="468035"/>
                <a:gridCol w="4851139"/>
                <a:gridCol w="2460147"/>
                <a:gridCol w="2460147"/>
              </a:tblGrid>
              <a:tr h="207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Тақырыбы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деңгейі</a:t>
                      </a:r>
                      <a:endParaRPr lang="ru-RU" sz="14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Тәжірибе таратушылар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«Сұрақ қоюдың тиімді дағдыларын дамыту»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Қалалық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Алғыс хат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Байкенова Ғ.Қ.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Ибраева Н.Қ.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«Авторлық жұмыс жазудың құрылымы мен әдістемесі» тәжірибе тарату.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Облыстық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Алғыс хат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Жумабаева Г.Т.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Ибраева Н.Қ.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Жүзтаева Н.Ә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Қашықтықтан оқытуға байланысты бейне сабақтар Қостанай білім басқармасына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«Өрлеу БАҰО»АҚ филиалы Қостанай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Алғыс хат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Жумабаева Г.Т.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Өрлеу БАҰО»АҚ филиалы Қостанай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эстафеты  в рамках виртуального образовательного маршрут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бейне сабақ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Облыстық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Алғыс хат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Жумабаева Г.Т.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«Өрлеу» Республикалық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«Эстафета лучших педагогов страны» тәжірибе алмасу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Ибраева Н.Қ.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«Ерекше қажеттілігі бар балаларды оқытуды ұйымдастырудың ерекшелігі» инклюзивті білім беру мәселелері бойынша сұхбат  алаңы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Облыстық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30.09.2020ж;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М.Мақатаев «Аққулар ұйықтағанда » 8сынып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Ашық сабақ Республикалық  12.04.2020ж,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«Сабақты зерттеу: Қазақстан мектептерінің  тәжірибесі»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ІІІ аймақтық ғылыми- практикалық конференция Аймақтық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Д.Бабатайұлы «О,Ақтан жас, Ақтан жас» 5- сынып. 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Телевизиялық сабақ  Республикалық  12.11.2020ж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«Алаштың ардақты ұлы-Міржақып Дулатұлы»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онлайн семинар 20.11.2020ж;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4" marR="311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68350" y="227370"/>
            <a:ext cx="6039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0497" y="111835"/>
            <a:ext cx="4609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Озық тәжірибе -  бұл мұғалімнің биік шеберлігі</a:t>
            </a: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45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711579"/>
              </p:ext>
            </p:extLst>
          </p:nvPr>
        </p:nvGraphicFramePr>
        <p:xfrm>
          <a:off x="1567543" y="691757"/>
          <a:ext cx="9591868" cy="5955598"/>
        </p:xfrm>
        <a:graphic>
          <a:graphicData uri="http://schemas.openxmlformats.org/drawingml/2006/table">
            <a:tbl>
              <a:tblPr firstRow="1" firstCol="1" bandRow="1"/>
              <a:tblGrid>
                <a:gridCol w="746449"/>
                <a:gridCol w="4851918"/>
                <a:gridCol w="1987421"/>
                <a:gridCol w="2006080"/>
              </a:tblGrid>
              <a:tr h="567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М.Өтемісұлы «Махамбеттің Баймағанбет сұлтанға айтқаны»  9 -сынып.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 Ашық  сабақ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06.11.2020ж;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«Мәңгілік мұра-ұлт мәдениетінің темірқазығы»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аймақтық өлкетану оқулары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«Абай заманындағы  Қарамола ережесі-дала заңдарының жиынтығы»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қалалық семинар 28.08.2020ж;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Педагогтарды кәсіби жетілдіру: теориядан практикаға» ғылыми-тәжірибелік облыстық конференция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Облыстық 2020ж;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«Қашықтан оқыту жағдайында шығармашылық жазылым арқылы ойлауды дамыту» аймақтық 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Аймақтық 2020ж;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«Иннова-2020»атты халықаралық ғылыми-әдістемелік конференция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облыстық 17.01.2020ж;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«Жазба жұмыстарының түрлерін ұйымдастырудың тиімді жолдары»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 2020ж;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Бірманова Қ.И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«Білім алушыларды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олимпиадаларға дайындау»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Облыстық семинар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«Қостанайц дарыны» ӨҒПО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Жумабаева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А.Е.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Сабақ әзірлемелері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Республикалық журнал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«Қазақ педагогикасы»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Жумабаева Г.Т.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Жүзтаева Н.Ә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5" marR="56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10663" y="6915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2" b="21002"/>
          <a:stretch/>
        </p:blipFill>
        <p:spPr>
          <a:xfrm>
            <a:off x="509028" y="4386401"/>
            <a:ext cx="2433307" cy="21558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4" b="20792"/>
          <a:stretch/>
        </p:blipFill>
        <p:spPr>
          <a:xfrm>
            <a:off x="5906480" y="4386401"/>
            <a:ext cx="2616452" cy="2155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2" b="33546"/>
          <a:stretch/>
        </p:blipFill>
        <p:spPr>
          <a:xfrm>
            <a:off x="8766935" y="4386401"/>
            <a:ext cx="2886791" cy="2155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0" b="39704"/>
          <a:stretch/>
        </p:blipFill>
        <p:spPr>
          <a:xfrm>
            <a:off x="3186338" y="4386401"/>
            <a:ext cx="2598140" cy="21558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5812" y="308073"/>
            <a:ext cx="987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Қостанай облысы әкімдігінің білім басқармасының «Мектепке дейінгі және жалпы орта білім беру» әдістемелік кабинетімен бірлесе, «Авторлық жұмыс жазудың құрылымы мен әдістемесі» тақырыбында тәжірибе тарату семинары 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6963" y="1427682"/>
            <a:ext cx="9879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Бірманова Қ.И. «Ерекше назарды қажет ететін оқушыға педагогикалық-психологиялық түзету жолдары» әдістемелік оқу құралы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755" y="2118664"/>
            <a:ext cx="9144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Жұмабаева Г.Т. «Алаш арысы, тарихи тұлға, шебер суреткер - Бейімбет Майлин» </a:t>
            </a: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 9- сыныпқа арналған факультатив курс </a:t>
            </a:r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755" y="2822032"/>
            <a:ext cx="9261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Ибраева Н.Қ., Жүзтаева Н.Ә. «Эссе жазып үйренейік!» атты факультатив курсына арналған электронды оқу кешенді құралы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5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t="22155" r="-879" b="45894"/>
          <a:stretch/>
        </p:blipFill>
        <p:spPr>
          <a:xfrm>
            <a:off x="1592466" y="2814323"/>
            <a:ext cx="3086100" cy="1919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88" y="2720377"/>
            <a:ext cx="3003046" cy="21662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6415" y="588475"/>
            <a:ext cx="9062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үздік педагогтарының « Үздік педагог – жүрекке жол ашады» республикалық форум</a:t>
            </a:r>
          </a:p>
          <a:p>
            <a:pPr algn="ctr"/>
            <a:r>
              <a:rPr lang="kk-KZ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мен әдебиеті мұғалімі Қ.И. Бірманова </a:t>
            </a:r>
          </a:p>
          <a:p>
            <a:pPr algn="ctr"/>
            <a:r>
              <a:rPr lang="kk-KZ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«Алтынсарин идеясы және тағылымды тәрбие көзі» тақырыбында өз тәжірибесінде бөлісті.</a:t>
            </a:r>
          </a:p>
          <a:p>
            <a:pPr algn="ctr"/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35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1456</Words>
  <Application>Microsoft Office PowerPoint</Application>
  <PresentationFormat>Широкоэкранный</PresentationFormat>
  <Paragraphs>400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30</cp:revision>
  <cp:lastPrinted>2021-03-31T06:51:40Z</cp:lastPrinted>
  <dcterms:created xsi:type="dcterms:W3CDTF">2021-03-30T11:27:35Z</dcterms:created>
  <dcterms:modified xsi:type="dcterms:W3CDTF">2021-06-12T03:36:51Z</dcterms:modified>
</cp:coreProperties>
</file>