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91" r:id="rId3"/>
    <p:sldId id="290" r:id="rId4"/>
    <p:sldId id="289" r:id="rId5"/>
    <p:sldId id="292" r:id="rId6"/>
    <p:sldId id="262" r:id="rId7"/>
    <p:sldId id="286" r:id="rId8"/>
    <p:sldId id="288" r:id="rId9"/>
    <p:sldId id="293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0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6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25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62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72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13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2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81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47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8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20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5B1D-E4E2-4C9D-9291-3D312E162ECA}" type="datetimeFigureOut">
              <a:rPr lang="ru-RU" smtClean="0"/>
              <a:pPr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0631-6869-4BE2-840B-E63ECCD68C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96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048" y="1228298"/>
            <a:ext cx="10263116" cy="562970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 бірлестігі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87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75" y="1228298"/>
            <a:ext cx="10762398" cy="549322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сабақтан үзінді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96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471" y="1296537"/>
            <a:ext cx="11076296" cy="533627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46160" y="0"/>
            <a:ext cx="10031105" cy="10918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«Білім әлемінде» атты апталықтың ашылу сәтінен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5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596" y="1262419"/>
            <a:ext cx="10625920" cy="559558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«Екінші өмір сыйлайық» жобалар сайысы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88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08" y="1201003"/>
            <a:ext cx="10399593" cy="551369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«Дарабоз» сайысы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962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83" y="1064524"/>
            <a:ext cx="10953466" cy="592995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«Эрудиттер шеруі» сайысы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1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61" y="1296537"/>
            <a:ext cx="9703557" cy="52407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– денсаулық кепілі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698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061" y="1091819"/>
            <a:ext cx="10031104" cy="547275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Сыныптан тыс іс-шарадан үзінді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2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536" y="1214650"/>
            <a:ext cx="9485195" cy="511791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сабақтан үзінді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29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893" y="1173707"/>
            <a:ext cx="10325668" cy="568429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473958" y="122830"/>
            <a:ext cx="8666328" cy="79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 сабақтан үзінді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60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43</Words>
  <Application>Microsoft Office PowerPoint</Application>
  <PresentationFormat>Произвольный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«Ойлан, тап, жаса»</dc:title>
  <dc:creator>Учетная запись Майкрософт</dc:creator>
  <cp:lastModifiedBy>205</cp:lastModifiedBy>
  <cp:revision>50</cp:revision>
  <dcterms:created xsi:type="dcterms:W3CDTF">2021-09-01T23:25:59Z</dcterms:created>
  <dcterms:modified xsi:type="dcterms:W3CDTF">2021-12-13T02:33:45Z</dcterms:modified>
</cp:coreProperties>
</file>